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2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B4C53-E4F7-41CF-8DEC-DCCA4E9A523E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A5DD3-FC5E-46C0-A5F8-EB5F7FD062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88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5DD3-FC5E-46C0-A5F8-EB5F7FD0622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42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8319B8-95AB-4A4E-86A9-5E0C24CB5CDB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7D71BB-B0AD-4535-8BB4-B423F0B8AE7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577920"/>
            <a:ext cx="3313355" cy="1702160"/>
          </a:xfrm>
        </p:spPr>
        <p:txBody>
          <a:bodyPr/>
          <a:lstStyle/>
          <a:p>
            <a:r>
              <a:rPr lang="nl-NL" dirty="0" smtClean="0"/>
              <a:t>Hoofdstuk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Landschappen en klimaten </a:t>
            </a:r>
            <a:endParaRPr lang="nl-NL" sz="2400" dirty="0"/>
          </a:p>
        </p:txBody>
      </p:sp>
      <p:pic>
        <p:nvPicPr>
          <p:cNvPr id="6148" name="Picture 4" descr="Afbeeldingsresultaat voor smelten ijskap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4488" cy="28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fbeeldingsresultaat voor ju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87" y="7937"/>
            <a:ext cx="3640551" cy="22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Afbeeldingsresultaat voor earth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12" y="443362"/>
            <a:ext cx="2504534" cy="23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3"/>
            <a:ext cx="7344816" cy="46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7" y="1661882"/>
            <a:ext cx="8042773" cy="452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932040" y="93388"/>
            <a:ext cx="323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24 – 31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80" y="6313032"/>
            <a:ext cx="570981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12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3508977"/>
          </a:xfrm>
        </p:spPr>
        <p:txBody>
          <a:bodyPr/>
          <a:lstStyle/>
          <a:p>
            <a:r>
              <a:rPr lang="nl-NL" b="1" dirty="0" smtClean="0"/>
              <a:t>Korte herhaling: </a:t>
            </a:r>
            <a:r>
              <a:rPr lang="nl-NL" dirty="0" smtClean="0"/>
              <a:t>klimaat, weer en landschap </a:t>
            </a:r>
          </a:p>
          <a:p>
            <a:r>
              <a:rPr lang="nl-NL" b="1" dirty="0" smtClean="0"/>
              <a:t>Bijwerken: </a:t>
            </a:r>
            <a:r>
              <a:rPr lang="nl-NL" dirty="0" smtClean="0"/>
              <a:t>alle opdrachten gemaakt (t/m §2.3)</a:t>
            </a:r>
          </a:p>
          <a:p>
            <a:r>
              <a:rPr lang="nl-NL" b="1" dirty="0" smtClean="0"/>
              <a:t>Afsluiten: </a:t>
            </a:r>
            <a:r>
              <a:rPr lang="nl-NL" dirty="0" smtClean="0"/>
              <a:t>we lopen allemaal weer op schema, tijd voor een SO </a:t>
            </a:r>
            <a:r>
              <a:rPr lang="nl-NL" dirty="0" smtClean="0">
                <a:sym typeface="Wingdings" panose="05000000000000000000" pitchFamily="2" charset="2"/>
              </a:rPr>
              <a:t> </a:t>
            </a:r>
            <a:endParaRPr lang="nl-N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045221" cy="2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932040" y="93388"/>
            <a:ext cx="323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24 – 31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272926" cy="1143000"/>
          </a:xfrm>
        </p:spPr>
        <p:txBody>
          <a:bodyPr/>
          <a:lstStyle/>
          <a:p>
            <a:r>
              <a:rPr lang="nl-NL" dirty="0" smtClean="0"/>
              <a:t>Herhaling vorige les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2276872"/>
            <a:ext cx="7128908" cy="3508977"/>
          </a:xfrm>
        </p:spPr>
        <p:txBody>
          <a:bodyPr/>
          <a:lstStyle/>
          <a:p>
            <a:r>
              <a:rPr lang="nl-NL" dirty="0" smtClean="0"/>
              <a:t>Klimaat, weer en landschap: wat zijn de verschillen? </a:t>
            </a:r>
          </a:p>
          <a:p>
            <a:r>
              <a:rPr lang="nl-NL" dirty="0" smtClean="0"/>
              <a:t>Waar vinden we welk klimaat? </a:t>
            </a:r>
            <a:endParaRPr lang="nl-NL" dirty="0"/>
          </a:p>
        </p:txBody>
      </p:sp>
      <p:pic>
        <p:nvPicPr>
          <p:cNvPr id="2050" name="Picture 2" descr="Afbeeldingsresultaat voor clim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22081"/>
            <a:ext cx="5375614" cy="25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932040" y="93388"/>
            <a:ext cx="323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24 – 31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5306" y="620688"/>
            <a:ext cx="7024744" cy="1143000"/>
          </a:xfrm>
        </p:spPr>
        <p:txBody>
          <a:bodyPr/>
          <a:lstStyle/>
          <a:p>
            <a:r>
              <a:rPr lang="nl-NL" dirty="0" smtClean="0"/>
              <a:t>Wat ga je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020682"/>
          </a:xfrm>
        </p:spPr>
        <p:txBody>
          <a:bodyPr/>
          <a:lstStyle/>
          <a:p>
            <a:r>
              <a:rPr lang="nl-NL" dirty="0" smtClean="0"/>
              <a:t>1) </a:t>
            </a:r>
            <a:r>
              <a:rPr lang="nl-NL" u="sng" dirty="0" smtClean="0"/>
              <a:t>Alle</a:t>
            </a:r>
            <a:r>
              <a:rPr lang="nl-NL" dirty="0" smtClean="0"/>
              <a:t> opdrachten maken (t/m §2.3)</a:t>
            </a:r>
          </a:p>
          <a:p>
            <a:r>
              <a:rPr lang="nl-NL" dirty="0" smtClean="0"/>
              <a:t>2) De begrippen goed bekijken (blz. 36/37)</a:t>
            </a:r>
          </a:p>
          <a:p>
            <a:r>
              <a:rPr lang="nl-NL" dirty="0" smtClean="0"/>
              <a:t>3) Alles klaar en bekeken? Vinger omhoog! </a:t>
            </a:r>
          </a:p>
          <a:p>
            <a:endParaRPr lang="nl-NL" i="1" dirty="0"/>
          </a:p>
          <a:p>
            <a:r>
              <a:rPr lang="nl-NL" i="1" dirty="0" smtClean="0"/>
              <a:t>Heb je een deel uitleg gemist of snap je het toch niet helemaal? Kom naar de instructietafel! </a:t>
            </a:r>
            <a:endParaRPr lang="nl-NL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2346"/>
            <a:ext cx="2538234" cy="7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fbeeldingsresultaat voor silence smil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586064"/>
            <a:ext cx="2247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932040" y="93388"/>
            <a:ext cx="323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24 – 31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1143000"/>
          </a:xfrm>
        </p:spPr>
        <p:txBody>
          <a:bodyPr/>
          <a:lstStyle/>
          <a:p>
            <a:r>
              <a:rPr lang="nl-NL" dirty="0" smtClean="0"/>
              <a:t>Waar is iedereen?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204864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Heb je alles af?</a:t>
            </a:r>
          </a:p>
          <a:p>
            <a:r>
              <a:rPr lang="nl-NL" sz="2800" b="1" dirty="0" smtClean="0"/>
              <a:t>Wat heb je geleerd?</a:t>
            </a:r>
          </a:p>
          <a:p>
            <a:r>
              <a:rPr lang="nl-NL" sz="2800" b="1" dirty="0" smtClean="0"/>
              <a:t>Wat vind je nog moeilijk? </a:t>
            </a:r>
            <a:endParaRPr lang="nl-NL" sz="2800" b="1" dirty="0"/>
          </a:p>
        </p:txBody>
      </p:sp>
      <p:pic>
        <p:nvPicPr>
          <p:cNvPr id="4098" name="Picture 2" descr="Afbeeldingsresultaat voor sava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" y="4725144"/>
            <a:ext cx="9145425" cy="21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932040" y="93388"/>
            <a:ext cx="323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24 – 31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9145016" cy="114300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Donderdag 15 december: SO §2.1- 2.2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7704856" cy="3508977"/>
          </a:xfrm>
        </p:spPr>
        <p:txBody>
          <a:bodyPr/>
          <a:lstStyle/>
          <a:p>
            <a:r>
              <a:rPr lang="nl-NL" b="1" dirty="0" smtClean="0"/>
              <a:t>Paragraaf 2.1:  Leven in het Amazonegebied</a:t>
            </a:r>
            <a:br>
              <a:rPr lang="nl-NL" b="1" dirty="0" smtClean="0"/>
            </a:br>
            <a:endParaRPr lang="nl-NL" b="1" dirty="0" smtClean="0"/>
          </a:p>
          <a:p>
            <a:r>
              <a:rPr lang="nl-NL" b="1" dirty="0" smtClean="0"/>
              <a:t>Paragraaf 2.2: Leven in een droog gebied (Mali)</a:t>
            </a:r>
          </a:p>
          <a:p>
            <a:endParaRPr lang="nl-NL" b="1" dirty="0"/>
          </a:p>
          <a:p>
            <a:endParaRPr lang="nl-NL" b="1" dirty="0"/>
          </a:p>
        </p:txBody>
      </p:sp>
      <p:pic>
        <p:nvPicPr>
          <p:cNvPr id="7170" name="Picture 2" descr="Afbeeldingsresultaat voor mal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56997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etages regenw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3015"/>
            <a:ext cx="3714395" cy="28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46</TotalTime>
  <Words>178</Words>
  <Application>Microsoft Office PowerPoint</Application>
  <PresentationFormat>Diavoorstelling (4:3)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Thema1</vt:lpstr>
      <vt:lpstr>Hoofdstuk 2</vt:lpstr>
      <vt:lpstr>PowerPoint-presentatie</vt:lpstr>
      <vt:lpstr>Wat gaan we doen?</vt:lpstr>
      <vt:lpstr>Herhaling vorige les </vt:lpstr>
      <vt:lpstr>Wat ga je doen?</vt:lpstr>
      <vt:lpstr>Waar is iedereen? </vt:lpstr>
      <vt:lpstr>Donderdag 15 december: SO §2.1- 2.2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duco spakman</dc:creator>
  <cp:lastModifiedBy>duco spakman</cp:lastModifiedBy>
  <cp:revision>5</cp:revision>
  <dcterms:created xsi:type="dcterms:W3CDTF">2016-12-05T11:45:46Z</dcterms:created>
  <dcterms:modified xsi:type="dcterms:W3CDTF">2016-12-05T12:32:10Z</dcterms:modified>
</cp:coreProperties>
</file>