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1824" y="-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2456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8819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87757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35227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3380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496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149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451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6524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2782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0439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46B00-D970-41E4-9327-0D608A890B74}" type="datetimeFigureOut">
              <a:rPr lang="nl-NL" smtClean="0"/>
              <a:t>6-10-2015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37494-BFA3-454E-AE3C-90F704B26A2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9189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3.wdp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allpawn.com/wp-content/uploads/2015/09/blue_1_best_wallpaper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87684" y="1700808"/>
            <a:ext cx="8168634" cy="1902073"/>
          </a:xfrm>
        </p:spPr>
        <p:txBody>
          <a:bodyPr>
            <a:normAutofit fontScale="90000"/>
          </a:bodyPr>
          <a:lstStyle/>
          <a:p>
            <a:r>
              <a:rPr lang="nl-NL" sz="6000" i="1" dirty="0" smtClean="0">
                <a:latin typeface="Wide Latin" panose="020A0A07050505020404" pitchFamily="18" charset="0"/>
              </a:rPr>
              <a:t> </a:t>
            </a:r>
            <a:r>
              <a:rPr lang="nl-NL" sz="6000" i="1" dirty="0" err="1" smtClean="0">
                <a:latin typeface="Wide Latin" panose="020A0A07050505020404" pitchFamily="18" charset="0"/>
              </a:rPr>
              <a:t>Jom</a:t>
            </a:r>
            <a:r>
              <a:rPr lang="nl-NL" sz="6000" i="1" dirty="0" smtClean="0">
                <a:latin typeface="Wide Latin" panose="020A0A07050505020404" pitchFamily="18" charset="0"/>
              </a:rPr>
              <a:t> </a:t>
            </a:r>
            <a:r>
              <a:rPr lang="nl-NL" sz="6000" i="1" dirty="0" err="1" smtClean="0">
                <a:latin typeface="Wide Latin" panose="020A0A07050505020404" pitchFamily="18" charset="0"/>
              </a:rPr>
              <a:t>Kippoer</a:t>
            </a:r>
            <a:r>
              <a:rPr lang="nl-NL" sz="6000" i="1" dirty="0" smtClean="0">
                <a:latin typeface="Wide Latin" panose="020A0A07050505020404" pitchFamily="18" charset="0"/>
              </a:rPr>
              <a:t>	</a:t>
            </a:r>
            <a:endParaRPr lang="nl-NL" sz="6000" i="1" dirty="0">
              <a:latin typeface="Wide Latin" panose="020A0A07050505020404" pitchFamily="18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2532995" y="3212976"/>
            <a:ext cx="6400800" cy="1752600"/>
          </a:xfrm>
        </p:spPr>
        <p:txBody>
          <a:bodyPr>
            <a:normAutofit/>
          </a:bodyPr>
          <a:lstStyle/>
          <a:p>
            <a:r>
              <a:rPr lang="nl-NL" sz="3600" i="1" dirty="0" smtClean="0">
                <a:solidFill>
                  <a:schemeClr val="tx1"/>
                </a:solidFill>
              </a:rPr>
              <a:t>Dag van de </a:t>
            </a:r>
            <a:r>
              <a:rPr lang="nl-NL" sz="3600" i="1" dirty="0" err="1" smtClean="0">
                <a:solidFill>
                  <a:schemeClr val="tx1"/>
                </a:solidFill>
              </a:rPr>
              <a:t>Vergevingen</a:t>
            </a:r>
            <a:endParaRPr lang="nl-NL" sz="3600" i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s://upload.wikimedia.org/wikipedia/commons/thumb/b/bc/Black_Star_of_David.svg/2000px-Black_Star_of_David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5" y="4653136"/>
            <a:ext cx="1687915" cy="1947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491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wallpawn.com/wp-content/uploads/2015/09/blue_1_best_wallpaper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6202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Jom</a:t>
            </a:r>
            <a:r>
              <a:rPr lang="nl-NL" dirty="0" smtClean="0"/>
              <a:t> </a:t>
            </a:r>
            <a:r>
              <a:rPr lang="nl-NL" dirty="0" err="1" smtClean="0"/>
              <a:t>Kippoer</a:t>
            </a:r>
            <a:r>
              <a:rPr lang="nl-NL" dirty="0" smtClean="0"/>
              <a:t> als feestdag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1" y="1844824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Heiligste dag  in het jaar voor Jodendom </a:t>
            </a:r>
          </a:p>
          <a:p>
            <a:endParaRPr lang="nl-NL" dirty="0" smtClean="0"/>
          </a:p>
          <a:p>
            <a:r>
              <a:rPr lang="nl-NL" dirty="0" smtClean="0"/>
              <a:t>De dag dat hogepriester de tempel bezocht</a:t>
            </a:r>
          </a:p>
          <a:p>
            <a:endParaRPr lang="nl-NL" dirty="0" smtClean="0"/>
          </a:p>
          <a:p>
            <a:pPr>
              <a:lnSpc>
                <a:spcPct val="150000"/>
              </a:lnSpc>
            </a:pPr>
            <a:r>
              <a:rPr lang="nl-NL" dirty="0" smtClean="0"/>
              <a:t>Uit zich onder andere in het onthouden van bepaalde activiteiten en handelingen</a:t>
            </a:r>
            <a:br>
              <a:rPr lang="nl-NL" dirty="0" smtClean="0"/>
            </a:br>
            <a:endParaRPr lang="nl-NL" dirty="0" smtClean="0"/>
          </a:p>
          <a:p>
            <a:pPr>
              <a:lnSpc>
                <a:spcPct val="150000"/>
              </a:lnSpc>
            </a:pPr>
            <a:r>
              <a:rPr lang="nl-NL" dirty="0" smtClean="0"/>
              <a:t>Doel hiervan; terug naar het rijn zijn</a:t>
            </a:r>
          </a:p>
          <a:p>
            <a:pPr>
              <a:lnSpc>
                <a:spcPct val="150000"/>
              </a:lnSpc>
            </a:pPr>
            <a:endParaRPr lang="nl-NL" dirty="0"/>
          </a:p>
        </p:txBody>
      </p:sp>
      <p:pic>
        <p:nvPicPr>
          <p:cNvPr id="5" name="Picture 2" descr="https://upload.wikimedia.org/wikipedia/commons/thumb/b/bc/Black_Star_of_David.svg/2000px-Black_Star_of_David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7343" y="5589240"/>
            <a:ext cx="934264" cy="1078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8726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http://wallpawn.com/wp-content/uploads/2015/09/blue_1_best_wallpaper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Gebruiken 	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77500" lnSpcReduction="20000"/>
          </a:bodyPr>
          <a:lstStyle/>
          <a:p>
            <a:r>
              <a:rPr lang="nl-NL" dirty="0" smtClean="0"/>
              <a:t>Witte kleding</a:t>
            </a:r>
          </a:p>
          <a:p>
            <a:endParaRPr lang="nl-NL" dirty="0" smtClean="0"/>
          </a:p>
          <a:p>
            <a:r>
              <a:rPr lang="nl-NL" dirty="0" smtClean="0"/>
              <a:t>Onthouden van bepaalde zaken</a:t>
            </a:r>
          </a:p>
          <a:p>
            <a:endParaRPr lang="nl-NL" dirty="0" smtClean="0"/>
          </a:p>
          <a:p>
            <a:r>
              <a:rPr lang="nl-NL" dirty="0" smtClean="0"/>
              <a:t>Vasten</a:t>
            </a:r>
          </a:p>
          <a:p>
            <a:endParaRPr lang="nl-NL" dirty="0" smtClean="0"/>
          </a:p>
          <a:p>
            <a:r>
              <a:rPr lang="nl-NL" sz="2800" dirty="0" smtClean="0"/>
              <a:t>Bidden | Verontschuldigen (openbaar) | Geven van aalmoezen</a:t>
            </a:r>
          </a:p>
          <a:p>
            <a:endParaRPr lang="nl-NL" sz="2800" dirty="0" smtClean="0"/>
          </a:p>
          <a:p>
            <a:r>
              <a:rPr lang="nl-NL" dirty="0" smtClean="0"/>
              <a:t>Lichte maaltijden voor- en achteraf</a:t>
            </a:r>
          </a:p>
          <a:p>
            <a:endParaRPr lang="nl-NL" dirty="0"/>
          </a:p>
          <a:p>
            <a:r>
              <a:rPr lang="nl-NL" dirty="0" smtClean="0"/>
              <a:t>Offers</a:t>
            </a:r>
            <a:endParaRPr lang="nl-NL" dirty="0"/>
          </a:p>
          <a:p>
            <a:endParaRPr lang="nl-NL" dirty="0"/>
          </a:p>
        </p:txBody>
      </p:sp>
      <p:pic>
        <p:nvPicPr>
          <p:cNvPr id="3074" name="Picture 2" descr="/admin/files/8/intropic_1216816228_thum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713" y="1313625"/>
            <a:ext cx="8166573" cy="5121709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824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wallpawn.com/wp-content/uploads/2015/09/blue_1_best_wallpaper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Verdieping: JK in oorlog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b="1" dirty="0"/>
              <a:t> </a:t>
            </a:r>
            <a:r>
              <a:rPr lang="nl-NL" b="1" dirty="0" smtClean="0"/>
              <a:t>Het conflict: </a:t>
            </a:r>
          </a:p>
          <a:p>
            <a:pPr marL="0" indent="0">
              <a:buNone/>
            </a:pPr>
            <a:r>
              <a:rPr lang="nl-NL" dirty="0" smtClean="0"/>
              <a:t>Coalitie binnen de NASWA die Israël aanviel op </a:t>
            </a:r>
            <a:r>
              <a:rPr lang="nl-NL" dirty="0" err="1" smtClean="0"/>
              <a:t>Jom</a:t>
            </a:r>
            <a:r>
              <a:rPr lang="nl-NL" dirty="0" smtClean="0"/>
              <a:t> </a:t>
            </a:r>
            <a:r>
              <a:rPr lang="nl-NL" dirty="0" err="1" smtClean="0"/>
              <a:t>Kippoer</a:t>
            </a:r>
            <a:r>
              <a:rPr lang="nl-NL" dirty="0" smtClean="0"/>
              <a:t>; gezien de functie van deze dag was dit ‘’</a:t>
            </a:r>
            <a:r>
              <a:rPr lang="nl-NL" i="1" dirty="0" err="1" smtClean="0"/>
              <a:t>not</a:t>
            </a:r>
            <a:r>
              <a:rPr lang="nl-NL" i="1" dirty="0" smtClean="0"/>
              <a:t> </a:t>
            </a:r>
            <a:r>
              <a:rPr lang="nl-NL" i="1" dirty="0" err="1" smtClean="0"/>
              <a:t>done</a:t>
            </a:r>
            <a:r>
              <a:rPr lang="nl-NL" i="1" dirty="0" smtClean="0"/>
              <a:t>’’. </a:t>
            </a:r>
          </a:p>
          <a:p>
            <a:pPr marL="0" indent="0">
              <a:buNone/>
            </a:pPr>
            <a:endParaRPr lang="nl-NL" b="1" dirty="0" smtClean="0"/>
          </a:p>
          <a:p>
            <a:pPr marL="0" indent="0">
              <a:buNone/>
            </a:pPr>
            <a:r>
              <a:rPr lang="nl-NL" b="1" dirty="0" smtClean="0"/>
              <a:t>Uitkomst: </a:t>
            </a:r>
            <a:br>
              <a:rPr lang="nl-NL" b="1" dirty="0" smtClean="0"/>
            </a:br>
            <a:r>
              <a:rPr lang="nl-NL" dirty="0" smtClean="0"/>
              <a:t>Israël in wanhoop, overweegt kernwapens. Spanningen nemen toe, VN roept op tot wapenstilstand.</a:t>
            </a:r>
            <a:endParaRPr lang="nl-NL" b="1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  <p:pic>
        <p:nvPicPr>
          <p:cNvPr id="1039" name="Picture 15" descr="http://www.franklinterhorst.nl/De%20Jom%20Kippoer%20oorlog_bestanden/image009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22" y="548680"/>
            <a:ext cx="4313455" cy="2880320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1" name="Picture 17" descr="http://fast.mediamatic.nl/f/tqgr/image/282/51086-620-43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718" y="3645024"/>
            <a:ext cx="4416430" cy="2880319"/>
          </a:xfrm>
          <a:prstGeom prst="rect">
            <a:avLst/>
          </a:prstGeom>
          <a:noFill/>
          <a:ln w="190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293" y="2327206"/>
            <a:ext cx="4877416" cy="3672408"/>
          </a:xfrm>
          <a:prstGeom prst="round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709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ttp://wallpawn.com/wp-content/uploads/2015/09/blue_1_best_wallpaper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624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 rot="21265183">
            <a:off x="685801" y="1355141"/>
            <a:ext cx="7772400" cy="1470025"/>
          </a:xfrm>
        </p:spPr>
        <p:txBody>
          <a:bodyPr/>
          <a:lstStyle/>
          <a:p>
            <a:r>
              <a:rPr lang="nl-NL" dirty="0" smtClean="0"/>
              <a:t>Bedankt voor de aandacht!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 rot="318324">
            <a:off x="1371601" y="4153217"/>
            <a:ext cx="6400800" cy="1752600"/>
          </a:xfrm>
        </p:spPr>
        <p:txBody>
          <a:bodyPr>
            <a:normAutofit/>
          </a:bodyPr>
          <a:lstStyle/>
          <a:p>
            <a:r>
              <a:rPr lang="nl-NL" sz="3600" dirty="0" smtClean="0">
                <a:solidFill>
                  <a:schemeClr val="tx1"/>
                </a:solidFill>
              </a:rPr>
              <a:t>Zijn er nog vragen?</a:t>
            </a:r>
            <a:endParaRPr lang="nl-NL" sz="3600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s://upload.wikimedia.org/wikipedia/commons/4/44/Question_mark_(black_on_white)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52373">
            <a:off x="7353898" y="4841906"/>
            <a:ext cx="1413107" cy="17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upload.wikimedia.org/wikipedia/commons/4/44/Question_mark_(black_on_white).pn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58090">
            <a:off x="451798" y="4744847"/>
            <a:ext cx="1413107" cy="1784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s://upload.wikimedia.org/wikipedia/commons/thumb/b/bc/Black_Star_of_David.svg/2000px-Black_Star_of_David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4868" y="5445224"/>
            <a:ext cx="934264" cy="10781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3599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1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1000" fill="hold">
                                          <p:stCondLst>
                                            <p:cond delay="20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1000" fill="hold">
                                          <p:stCondLst>
                                            <p:cond delay="30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1000" fill="hold">
                                          <p:stCondLst>
                                            <p:cond delay="40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Grijswaarde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86</TotalTime>
  <Words>105</Words>
  <Application>Microsoft Office PowerPoint</Application>
  <PresentationFormat>Diavoorstelling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Kantoorthema</vt:lpstr>
      <vt:lpstr> Jom Kippoer </vt:lpstr>
      <vt:lpstr>Jom Kippoer als feestdag </vt:lpstr>
      <vt:lpstr>Gebruiken  </vt:lpstr>
      <vt:lpstr>Verdieping: JK in oorlog</vt:lpstr>
      <vt:lpstr>Bedankt voor de aandacht!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Jom Kipoer</dc:title>
  <dc:creator>duco spakman</dc:creator>
  <cp:lastModifiedBy>duco spakman</cp:lastModifiedBy>
  <cp:revision>12</cp:revision>
  <dcterms:created xsi:type="dcterms:W3CDTF">2015-10-05T10:19:54Z</dcterms:created>
  <dcterms:modified xsi:type="dcterms:W3CDTF">2015-10-06T08:26:38Z</dcterms:modified>
</cp:coreProperties>
</file>