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44" y="-2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65CAC3-2AA5-4604-A9B1-BDFF94F87767}" type="datetimeFigureOut">
              <a:rPr lang="nl-NL" smtClean="0"/>
              <a:t>15-1-2017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01C603-0EE0-4357-A810-000DC0CD32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06234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E85DD-DF75-4697-B7BC-2F34DEDF756A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052611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6473E5AC-5852-454E-A76B-527D47077614}" type="datetimeFigureOut">
              <a:rPr lang="nl-NL" smtClean="0"/>
              <a:t>15-1-2017</a:t>
            </a:fld>
            <a:endParaRPr lang="nl-NL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209F515A-9DEC-4FF3-8F5E-5C6E780C9D89}" type="slidenum">
              <a:rPr lang="nl-NL" smtClean="0"/>
              <a:t>‹nr.›</a:t>
            </a:fld>
            <a:endParaRPr lang="nl-NL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3E5AC-5852-454E-A76B-527D47077614}" type="datetimeFigureOut">
              <a:rPr lang="nl-NL" smtClean="0"/>
              <a:t>15-1-2017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F515A-9DEC-4FF3-8F5E-5C6E780C9D8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3E5AC-5852-454E-A76B-527D47077614}" type="datetimeFigureOut">
              <a:rPr lang="nl-NL" smtClean="0"/>
              <a:t>15-1-2017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F515A-9DEC-4FF3-8F5E-5C6E780C9D8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3E5AC-5852-454E-A76B-527D47077614}" type="datetimeFigureOut">
              <a:rPr lang="nl-NL" smtClean="0"/>
              <a:t>15-1-2017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F515A-9DEC-4FF3-8F5E-5C6E780C9D8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3E5AC-5852-454E-A76B-527D47077614}" type="datetimeFigureOut">
              <a:rPr lang="nl-NL" smtClean="0"/>
              <a:t>15-1-2017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F515A-9DEC-4FF3-8F5E-5C6E780C9D8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3E5AC-5852-454E-A76B-527D47077614}" type="datetimeFigureOut">
              <a:rPr lang="nl-NL" smtClean="0"/>
              <a:t>15-1-2017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F515A-9DEC-4FF3-8F5E-5C6E780C9D89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3E5AC-5852-454E-A76B-527D47077614}" type="datetimeFigureOut">
              <a:rPr lang="nl-NL" smtClean="0"/>
              <a:t>15-1-2017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F515A-9DEC-4FF3-8F5E-5C6E780C9D8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3E5AC-5852-454E-A76B-527D47077614}" type="datetimeFigureOut">
              <a:rPr lang="nl-NL" smtClean="0"/>
              <a:t>15-1-2017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F515A-9DEC-4FF3-8F5E-5C6E780C9D8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3E5AC-5852-454E-A76B-527D47077614}" type="datetimeFigureOut">
              <a:rPr lang="nl-NL" smtClean="0"/>
              <a:t>15-1-2017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F515A-9DEC-4FF3-8F5E-5C6E780C9D8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3E5AC-5852-454E-A76B-527D47077614}" type="datetimeFigureOut">
              <a:rPr lang="nl-NL" smtClean="0"/>
              <a:t>15-1-2017</a:t>
            </a:fld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F515A-9DEC-4FF3-8F5E-5C6E780C9D89}" type="slidenum">
              <a:rPr lang="nl-NL" smtClean="0"/>
              <a:t>‹nr.›</a:t>
            </a:fld>
            <a:endParaRPr lang="nl-NL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3E5AC-5852-454E-A76B-527D47077614}" type="datetimeFigureOut">
              <a:rPr lang="nl-NL" smtClean="0"/>
              <a:t>15-1-2017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F515A-9DEC-4FF3-8F5E-5C6E780C9D8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6473E5AC-5852-454E-A76B-527D47077614}" type="datetimeFigureOut">
              <a:rPr lang="nl-NL" smtClean="0"/>
              <a:t>15-1-2017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209F515A-9DEC-4FF3-8F5E-5C6E780C9D89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644008" y="2132856"/>
            <a:ext cx="3655059" cy="1702160"/>
          </a:xfrm>
        </p:spPr>
        <p:txBody>
          <a:bodyPr>
            <a:noAutofit/>
          </a:bodyPr>
          <a:lstStyle/>
          <a:p>
            <a:r>
              <a:rPr lang="nl-NL" dirty="0" smtClean="0"/>
              <a:t>Voorbereiding op de toets! 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716016" y="4005064"/>
            <a:ext cx="3309803" cy="1260629"/>
          </a:xfrm>
        </p:spPr>
        <p:txBody>
          <a:bodyPr>
            <a:normAutofit/>
          </a:bodyPr>
          <a:lstStyle/>
          <a:p>
            <a:r>
              <a:rPr lang="nl-NL" sz="2800" b="1" dirty="0" smtClean="0"/>
              <a:t>Bladzijde 24-31 </a:t>
            </a:r>
            <a:endParaRPr lang="nl-NL" sz="2800" b="1" dirty="0"/>
          </a:p>
        </p:txBody>
      </p:sp>
      <p:pic>
        <p:nvPicPr>
          <p:cNvPr id="4" name="Picture 2" descr="Afbeeldingsresultaat voor presentation ic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895" y="2852936"/>
            <a:ext cx="3040025" cy="304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Afbeeldingsresultaat voor ma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-48346"/>
            <a:ext cx="3528392" cy="2416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1913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68666" y="1412776"/>
            <a:ext cx="7168760" cy="1296144"/>
          </a:xfrm>
        </p:spPr>
        <p:txBody>
          <a:bodyPr>
            <a:normAutofit/>
          </a:bodyPr>
          <a:lstStyle/>
          <a:p>
            <a:r>
              <a:rPr lang="nl-NL" sz="4400" b="1" i="1" dirty="0" smtClean="0"/>
              <a:t>Wat vond je ervan? </a:t>
            </a:r>
            <a:endParaRPr lang="nl-NL" sz="4400" b="1" i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endParaRPr lang="nl-NL" dirty="0"/>
          </a:p>
        </p:txBody>
      </p:sp>
      <p:pic>
        <p:nvPicPr>
          <p:cNvPr id="9218" name="Picture 2" descr="Afbeeldingsresultaat voor reflecteren op jezel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2996952"/>
            <a:ext cx="3461370" cy="3461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kstvak 4"/>
          <p:cNvSpPr txBox="1"/>
          <p:nvPr/>
        </p:nvSpPr>
        <p:spPr>
          <a:xfrm>
            <a:off x="5220072" y="-2410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 smtClean="0">
                <a:solidFill>
                  <a:schemeClr val="bg1"/>
                </a:solidFill>
              </a:rPr>
              <a:t>Blz. </a:t>
            </a:r>
            <a:r>
              <a:rPr lang="nl-NL" sz="2800" b="1" dirty="0" smtClean="0">
                <a:solidFill>
                  <a:schemeClr val="bg1"/>
                </a:solidFill>
              </a:rPr>
              <a:t>24 </a:t>
            </a:r>
            <a:r>
              <a:rPr lang="nl-NL" sz="2800" b="1" dirty="0" smtClean="0">
                <a:solidFill>
                  <a:schemeClr val="bg1"/>
                </a:solidFill>
              </a:rPr>
              <a:t>- 31</a:t>
            </a:r>
            <a:endParaRPr lang="nl-NL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4351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15616" y="539569"/>
            <a:ext cx="7024744" cy="1143000"/>
          </a:xfrm>
        </p:spPr>
        <p:txBody>
          <a:bodyPr/>
          <a:lstStyle/>
          <a:p>
            <a:r>
              <a:rPr lang="nl-NL" dirty="0" smtClean="0"/>
              <a:t>Wat gaan we doen?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27584" y="2012989"/>
            <a:ext cx="8028384" cy="3508977"/>
          </a:xfrm>
        </p:spPr>
        <p:txBody>
          <a:bodyPr>
            <a:normAutofit/>
          </a:bodyPr>
          <a:lstStyle/>
          <a:p>
            <a:r>
              <a:rPr lang="nl-NL" sz="2800" i="1" u="sng" dirty="0" smtClean="0"/>
              <a:t>Herhalen</a:t>
            </a:r>
            <a:r>
              <a:rPr lang="nl-NL" sz="2800" u="sng" dirty="0" smtClean="0"/>
              <a:t>: </a:t>
            </a:r>
            <a:r>
              <a:rPr lang="nl-NL" sz="2800" dirty="0" smtClean="0"/>
              <a:t>	</a:t>
            </a:r>
            <a:r>
              <a:rPr lang="nl-NL" sz="2800" b="1" dirty="0" smtClean="0"/>
              <a:t>paragraaf 1, 2 </a:t>
            </a:r>
            <a:r>
              <a:rPr lang="nl-NL" sz="2800" b="1" dirty="0" smtClean="0"/>
              <a:t>, 3 en 4</a:t>
            </a:r>
            <a:endParaRPr lang="nl-NL" sz="2800" dirty="0" smtClean="0"/>
          </a:p>
          <a:p>
            <a:r>
              <a:rPr lang="nl-NL" sz="2800" i="1" u="sng" dirty="0" smtClean="0"/>
              <a:t>Bespreken</a:t>
            </a:r>
            <a:r>
              <a:rPr lang="nl-NL" sz="2800" dirty="0" smtClean="0"/>
              <a:t>:	 drie leerlingen voor de klas!</a:t>
            </a:r>
          </a:p>
          <a:p>
            <a:r>
              <a:rPr lang="nl-NL" sz="2800" i="1" u="sng" dirty="0" smtClean="0"/>
              <a:t>Napraten:</a:t>
            </a:r>
            <a:r>
              <a:rPr lang="nl-NL" sz="2800" i="1" dirty="0" smtClean="0"/>
              <a:t>	</a:t>
            </a:r>
            <a:r>
              <a:rPr lang="nl-NL" sz="2800" dirty="0" smtClean="0"/>
              <a:t> hoe ging de les? </a:t>
            </a:r>
            <a:endParaRPr lang="nl-NL" sz="2800" dirty="0" smtClean="0"/>
          </a:p>
          <a:p>
            <a:endParaRPr lang="nl-NL" sz="2800" dirty="0"/>
          </a:p>
        </p:txBody>
      </p:sp>
      <p:pic>
        <p:nvPicPr>
          <p:cNvPr id="2050" name="Picture 2" descr="Afbeeldingsresultaat voor aardrijkskunde wereldbol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3FFFF"/>
              </a:clrFrom>
              <a:clrTo>
                <a:srgbClr val="F3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2759" y="3767478"/>
            <a:ext cx="2211432" cy="3123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vak 3"/>
          <p:cNvSpPr txBox="1"/>
          <p:nvPr/>
        </p:nvSpPr>
        <p:spPr>
          <a:xfrm>
            <a:off x="5220072" y="-2410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 smtClean="0">
                <a:solidFill>
                  <a:schemeClr val="bg1"/>
                </a:solidFill>
              </a:rPr>
              <a:t>Blz. </a:t>
            </a:r>
            <a:r>
              <a:rPr lang="nl-NL" sz="2800" b="1" dirty="0" smtClean="0">
                <a:solidFill>
                  <a:schemeClr val="bg1"/>
                </a:solidFill>
              </a:rPr>
              <a:t>24 - 31</a:t>
            </a:r>
            <a:endParaRPr lang="nl-NL" sz="2800" b="1" dirty="0">
              <a:solidFill>
                <a:schemeClr val="bg1"/>
              </a:solidFill>
            </a:endParaRPr>
          </a:p>
        </p:txBody>
      </p:sp>
      <p:sp>
        <p:nvSpPr>
          <p:cNvPr id="5" name="Tekstvak 4"/>
          <p:cNvSpPr txBox="1"/>
          <p:nvPr/>
        </p:nvSpPr>
        <p:spPr>
          <a:xfrm>
            <a:off x="611560" y="5395560"/>
            <a:ext cx="881048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i="1" dirty="0" smtClean="0"/>
              <a:t>Het doel: goed voorbereid je toets maken!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75917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31640" y="692696"/>
            <a:ext cx="7024744" cy="1143000"/>
          </a:xfrm>
        </p:spPr>
        <p:txBody>
          <a:bodyPr/>
          <a:lstStyle/>
          <a:p>
            <a:r>
              <a:rPr lang="nl-NL" dirty="0" smtClean="0"/>
              <a:t>Wat moet je kunnen?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99592" y="2204864"/>
            <a:ext cx="7948280" cy="3508977"/>
          </a:xfrm>
        </p:spPr>
        <p:txBody>
          <a:bodyPr>
            <a:normAutofit/>
          </a:bodyPr>
          <a:lstStyle/>
          <a:p>
            <a:r>
              <a:rPr lang="nl-NL" sz="2500" dirty="0" smtClean="0"/>
              <a:t>1) Zelfstandig werken aan een opdracht; </a:t>
            </a:r>
          </a:p>
          <a:p>
            <a:r>
              <a:rPr lang="nl-NL" sz="2500" dirty="0" smtClean="0"/>
              <a:t>2) De hoofdzaken uit de tekst verwerken in je werk; </a:t>
            </a:r>
          </a:p>
          <a:p>
            <a:r>
              <a:rPr lang="nl-NL" sz="2500" dirty="0" smtClean="0"/>
              <a:t>3) Aangeven </a:t>
            </a:r>
            <a:r>
              <a:rPr lang="nl-NL" sz="2500" b="1" i="1" dirty="0" smtClean="0"/>
              <a:t>hoe </a:t>
            </a:r>
            <a:r>
              <a:rPr lang="nl-NL" sz="2500" dirty="0" smtClean="0"/>
              <a:t>je gaat leren voor je </a:t>
            </a:r>
            <a:r>
              <a:rPr lang="nl-NL" sz="2500" dirty="0" smtClean="0"/>
              <a:t>toets</a:t>
            </a:r>
            <a:r>
              <a:rPr lang="nl-NL" sz="2500" dirty="0" smtClean="0"/>
              <a:t>. </a:t>
            </a:r>
            <a:endParaRPr lang="nl-NL" sz="2500" dirty="0"/>
          </a:p>
        </p:txBody>
      </p:sp>
      <p:sp>
        <p:nvSpPr>
          <p:cNvPr id="4" name="Tekstvak 3"/>
          <p:cNvSpPr txBox="1"/>
          <p:nvPr/>
        </p:nvSpPr>
        <p:spPr>
          <a:xfrm>
            <a:off x="5220072" y="-2410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 smtClean="0">
                <a:solidFill>
                  <a:schemeClr val="bg1"/>
                </a:solidFill>
              </a:rPr>
              <a:t>Blz. </a:t>
            </a:r>
            <a:r>
              <a:rPr lang="nl-NL" sz="2800" b="1" dirty="0" smtClean="0">
                <a:solidFill>
                  <a:schemeClr val="bg1"/>
                </a:solidFill>
              </a:rPr>
              <a:t>24 - 31</a:t>
            </a:r>
            <a:endParaRPr lang="nl-NL" sz="2800" b="1" dirty="0">
              <a:solidFill>
                <a:schemeClr val="bg1"/>
              </a:solidFill>
            </a:endParaRPr>
          </a:p>
        </p:txBody>
      </p:sp>
      <p:sp>
        <p:nvSpPr>
          <p:cNvPr id="5" name="AutoShape 2" descr="Afbeeldingsresultaat voor goal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EE5"/>
              </a:clrFrom>
              <a:clrTo>
                <a:srgbClr val="FFFEE5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456" y="4246755"/>
            <a:ext cx="4118000" cy="2619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4238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87624" y="476672"/>
            <a:ext cx="7024744" cy="1143000"/>
          </a:xfrm>
        </p:spPr>
        <p:txBody>
          <a:bodyPr/>
          <a:lstStyle/>
          <a:p>
            <a:r>
              <a:rPr lang="nl-NL" dirty="0" smtClean="0"/>
              <a:t>Dit ga je doen: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55576" y="1844824"/>
            <a:ext cx="7704972" cy="4032448"/>
          </a:xfrm>
        </p:spPr>
        <p:txBody>
          <a:bodyPr/>
          <a:lstStyle/>
          <a:p>
            <a:r>
              <a:rPr lang="nl-NL" dirty="0" smtClean="0"/>
              <a:t>Kies </a:t>
            </a:r>
            <a:r>
              <a:rPr lang="nl-NL" b="1" dirty="0" smtClean="0"/>
              <a:t>één</a:t>
            </a:r>
            <a:r>
              <a:rPr lang="nl-NL" dirty="0" smtClean="0"/>
              <a:t> van de </a:t>
            </a:r>
            <a:r>
              <a:rPr lang="nl-NL" dirty="0" smtClean="0"/>
              <a:t>paragrafen </a:t>
            </a:r>
          </a:p>
          <a:p>
            <a:r>
              <a:rPr lang="nl-NL" dirty="0" smtClean="0"/>
              <a:t>Deze </a:t>
            </a:r>
            <a:r>
              <a:rPr lang="nl-NL" dirty="0" smtClean="0"/>
              <a:t>paragraaf ga je verwerken: je wordt er de expert van!  </a:t>
            </a:r>
          </a:p>
          <a:p>
            <a:r>
              <a:rPr lang="nl-NL" dirty="0" smtClean="0"/>
              <a:t>Hoe jij de expert wordt van de paragraaf, beslis je zelf. </a:t>
            </a:r>
          </a:p>
          <a:p>
            <a:r>
              <a:rPr lang="nl-NL" dirty="0" smtClean="0"/>
              <a:t>Aan het einde van de les gaan een aantal van jullie het resultaat </a:t>
            </a:r>
            <a:r>
              <a:rPr lang="nl-NL" u="sng" dirty="0" smtClean="0"/>
              <a:t>presenteren</a:t>
            </a:r>
            <a:r>
              <a:rPr lang="nl-NL" dirty="0" smtClean="0"/>
              <a:t>. </a:t>
            </a:r>
          </a:p>
          <a:p>
            <a:r>
              <a:rPr lang="nl-NL" b="1" dirty="0" smtClean="0"/>
              <a:t>IEDEREEN </a:t>
            </a:r>
            <a:r>
              <a:rPr lang="nl-NL" dirty="0" smtClean="0"/>
              <a:t>moet dit kunnen doen! </a:t>
            </a:r>
            <a:endParaRPr lang="nl-NL" b="1" dirty="0"/>
          </a:p>
        </p:txBody>
      </p:sp>
      <p:sp>
        <p:nvSpPr>
          <p:cNvPr id="4" name="Tekstvak 3"/>
          <p:cNvSpPr txBox="1"/>
          <p:nvPr/>
        </p:nvSpPr>
        <p:spPr>
          <a:xfrm>
            <a:off x="5220072" y="-2410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 smtClean="0">
                <a:solidFill>
                  <a:schemeClr val="bg1"/>
                </a:solidFill>
              </a:rPr>
              <a:t>Blz. </a:t>
            </a:r>
            <a:r>
              <a:rPr lang="nl-NL" sz="2800" b="1" dirty="0" smtClean="0">
                <a:solidFill>
                  <a:schemeClr val="bg1"/>
                </a:solidFill>
              </a:rPr>
              <a:t>24-31</a:t>
            </a:r>
            <a:endParaRPr lang="nl-NL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823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833" y="980728"/>
            <a:ext cx="7987200" cy="390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kstvak 4"/>
          <p:cNvSpPr txBox="1"/>
          <p:nvPr/>
        </p:nvSpPr>
        <p:spPr>
          <a:xfrm>
            <a:off x="5197410" y="-2410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 smtClean="0">
                <a:solidFill>
                  <a:schemeClr val="bg1"/>
                </a:solidFill>
              </a:rPr>
              <a:t>Blz. </a:t>
            </a:r>
            <a:r>
              <a:rPr lang="nl-NL" sz="2800" b="1" dirty="0" smtClean="0">
                <a:solidFill>
                  <a:schemeClr val="bg1"/>
                </a:solidFill>
              </a:rPr>
              <a:t>24 - 31</a:t>
            </a:r>
            <a:endParaRPr lang="nl-NL" sz="2800" b="1" dirty="0">
              <a:solidFill>
                <a:schemeClr val="bg1"/>
              </a:solidFill>
            </a:endParaRPr>
          </a:p>
        </p:txBody>
      </p:sp>
      <p:pic>
        <p:nvPicPr>
          <p:cNvPr id="4100" name="Picture 4" descr="Afbeeldingsresultaat voor options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536" y="4524400"/>
            <a:ext cx="2291827" cy="2291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7285" y="5607149"/>
            <a:ext cx="4337862" cy="799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73457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71600" y="692696"/>
            <a:ext cx="7024744" cy="1143000"/>
          </a:xfrm>
        </p:spPr>
        <p:txBody>
          <a:bodyPr/>
          <a:lstStyle/>
          <a:p>
            <a:r>
              <a:rPr lang="nl-NL" dirty="0" smtClean="0"/>
              <a:t>Waarom op deze manier?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77354" y="2055199"/>
            <a:ext cx="7560840" cy="3816424"/>
          </a:xfrm>
        </p:spPr>
        <p:txBody>
          <a:bodyPr/>
          <a:lstStyle/>
          <a:p>
            <a:r>
              <a:rPr lang="nl-NL" dirty="0" smtClean="0"/>
              <a:t>Je mag zelf kiezen wat je fijn vindt werken. </a:t>
            </a:r>
          </a:p>
          <a:p>
            <a:r>
              <a:rPr lang="nl-NL" dirty="0" smtClean="0"/>
              <a:t>Je leert van elkaar tijdens de </a:t>
            </a:r>
            <a:r>
              <a:rPr lang="nl-NL" dirty="0" smtClean="0"/>
              <a:t>presentaties!</a:t>
            </a:r>
            <a:r>
              <a:rPr lang="nl-NL" dirty="0" smtClean="0"/>
              <a:t/>
            </a:r>
            <a:br>
              <a:rPr lang="nl-NL" dirty="0" smtClean="0"/>
            </a:br>
            <a:endParaRPr lang="nl-NL" dirty="0" smtClean="0"/>
          </a:p>
          <a:p>
            <a:r>
              <a:rPr lang="nl-NL" b="1" dirty="0" smtClean="0"/>
              <a:t>Iedereen </a:t>
            </a:r>
            <a:r>
              <a:rPr lang="nl-NL" dirty="0" smtClean="0"/>
              <a:t>moet een presentatie kunnen geven; iedereen heeft dus ook een eindresultaat! </a:t>
            </a:r>
            <a:endParaRPr lang="nl-NL" b="1" dirty="0"/>
          </a:p>
        </p:txBody>
      </p:sp>
      <p:sp>
        <p:nvSpPr>
          <p:cNvPr id="4" name="Tekstvak 3"/>
          <p:cNvSpPr txBox="1"/>
          <p:nvPr/>
        </p:nvSpPr>
        <p:spPr>
          <a:xfrm>
            <a:off x="5220072" y="-2410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 smtClean="0">
                <a:solidFill>
                  <a:schemeClr val="bg1"/>
                </a:solidFill>
              </a:rPr>
              <a:t>Blz. </a:t>
            </a:r>
            <a:r>
              <a:rPr lang="nl-NL" sz="2800" b="1" dirty="0" smtClean="0">
                <a:solidFill>
                  <a:schemeClr val="bg1"/>
                </a:solidFill>
              </a:rPr>
              <a:t>24 - 31</a:t>
            </a:r>
            <a:endParaRPr lang="nl-NL" sz="2800" b="1" dirty="0">
              <a:solidFill>
                <a:schemeClr val="bg1"/>
              </a:solidFill>
            </a:endParaRPr>
          </a:p>
        </p:txBody>
      </p:sp>
      <p:pic>
        <p:nvPicPr>
          <p:cNvPr id="6146" name="Picture 2" descr="Afbeeldingsresultaat voor win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563126"/>
            <a:ext cx="2843808" cy="213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0621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1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1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3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139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15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15" tmFilter="0, 0; 0.125,0.2665; 0.25,0.4; 0.375,0.465; 0.5,0.5;  0.625,0.535; 0.75,0.6; 0.875,0.7335; 1,1">
                                          <p:stCondLst>
                                            <p:cond delay="415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7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3" tmFilter="0, 0; 0.125,0.2665; 0.25,0.4; 0.375,0.465; 0.5,0.5;  0.625,0.535; 0.75,0.6; 0.875,0.7335; 1,1">
                                          <p:stCondLst>
                                            <p:cond delay="1035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16">
                                          <p:stCondLst>
                                            <p:cond delay="406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04" decel="50000">
                                          <p:stCondLst>
                                            <p:cond delay="423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16">
                                          <p:stCondLst>
                                            <p:cond delay="82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04" decel="50000">
                                          <p:stCondLst>
                                            <p:cond delay="836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16">
                                          <p:stCondLst>
                                            <p:cond delay="1026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04" decel="50000">
                                          <p:stCondLst>
                                            <p:cond delay="1042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16">
                                          <p:stCondLst>
                                            <p:cond delay="113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04" decel="50000">
                                          <p:stCondLst>
                                            <p:cond delay="1146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43608" y="259200"/>
            <a:ext cx="7024744" cy="1143000"/>
          </a:xfrm>
        </p:spPr>
        <p:txBody>
          <a:bodyPr/>
          <a:lstStyle/>
          <a:p>
            <a:r>
              <a:rPr lang="nl-NL" dirty="0" smtClean="0"/>
              <a:t>Aan het werk!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11560" y="1340768"/>
            <a:ext cx="7704972" cy="4032448"/>
          </a:xfrm>
        </p:spPr>
        <p:txBody>
          <a:bodyPr/>
          <a:lstStyle/>
          <a:p>
            <a:r>
              <a:rPr lang="nl-NL" dirty="0" smtClean="0"/>
              <a:t>Kies </a:t>
            </a:r>
            <a:r>
              <a:rPr lang="nl-NL" b="1" dirty="0" smtClean="0"/>
              <a:t>één</a:t>
            </a:r>
            <a:r>
              <a:rPr lang="nl-NL" dirty="0" smtClean="0"/>
              <a:t> van de paragraven (3.1, 3.2, 3.3)</a:t>
            </a:r>
          </a:p>
          <a:p>
            <a:r>
              <a:rPr lang="nl-NL" dirty="0" smtClean="0"/>
              <a:t>Deze paragraaf ga je verwerken: je wordt er de expert van!  </a:t>
            </a:r>
          </a:p>
          <a:p>
            <a:r>
              <a:rPr lang="nl-NL" dirty="0" smtClean="0"/>
              <a:t>Hoe jij de expert wordt van de paragraaf, beslis je zelf. </a:t>
            </a:r>
          </a:p>
          <a:p>
            <a:r>
              <a:rPr lang="nl-NL" dirty="0" smtClean="0"/>
              <a:t>Aan het einde van de les gaan een aantal van jullie het resultaat </a:t>
            </a:r>
            <a:r>
              <a:rPr lang="nl-NL" u="sng" dirty="0" smtClean="0"/>
              <a:t>presenteren</a:t>
            </a:r>
            <a:r>
              <a:rPr lang="nl-NL" dirty="0" smtClean="0"/>
              <a:t>. </a:t>
            </a:r>
          </a:p>
          <a:p>
            <a:r>
              <a:rPr lang="nl-NL" b="1" dirty="0" smtClean="0"/>
              <a:t>IEDEREEN </a:t>
            </a:r>
            <a:r>
              <a:rPr lang="nl-NL" dirty="0" smtClean="0"/>
              <a:t>moet dit kunnen doen! </a:t>
            </a:r>
            <a:endParaRPr lang="nl-NL" b="1" dirty="0"/>
          </a:p>
        </p:txBody>
      </p:sp>
      <p:sp>
        <p:nvSpPr>
          <p:cNvPr id="4" name="Tekstvak 3"/>
          <p:cNvSpPr txBox="1"/>
          <p:nvPr/>
        </p:nvSpPr>
        <p:spPr>
          <a:xfrm>
            <a:off x="5220072" y="-2410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 smtClean="0">
                <a:solidFill>
                  <a:schemeClr val="bg1"/>
                </a:solidFill>
              </a:rPr>
              <a:t>Blz. </a:t>
            </a:r>
            <a:r>
              <a:rPr lang="nl-NL" sz="2800" b="1" dirty="0" smtClean="0">
                <a:solidFill>
                  <a:schemeClr val="bg1"/>
                </a:solidFill>
              </a:rPr>
              <a:t>24 - 31</a:t>
            </a:r>
            <a:endParaRPr lang="nl-NL" sz="2800" b="1" dirty="0">
              <a:solidFill>
                <a:schemeClr val="bg1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5265682"/>
            <a:ext cx="6984776" cy="1448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1348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43608" y="404664"/>
            <a:ext cx="7024744" cy="1143000"/>
          </a:xfrm>
        </p:spPr>
        <p:txBody>
          <a:bodyPr/>
          <a:lstStyle/>
          <a:p>
            <a:r>
              <a:rPr lang="nl-NL" dirty="0" smtClean="0"/>
              <a:t>Presenteren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99592" y="1761645"/>
            <a:ext cx="6777317" cy="3508977"/>
          </a:xfrm>
        </p:spPr>
        <p:txBody>
          <a:bodyPr>
            <a:normAutofit/>
          </a:bodyPr>
          <a:lstStyle/>
          <a:p>
            <a:r>
              <a:rPr lang="nl-NL" sz="3200" dirty="0" smtClean="0"/>
              <a:t>Van elke paragraaf één iemand naar voren.</a:t>
            </a:r>
          </a:p>
          <a:p>
            <a:r>
              <a:rPr lang="nl-NL" sz="3200" dirty="0" smtClean="0"/>
              <a:t>Vertel het volgende: </a:t>
            </a:r>
            <a:br>
              <a:rPr lang="nl-NL" sz="3200" dirty="0" smtClean="0"/>
            </a:br>
            <a:r>
              <a:rPr lang="nl-NL" sz="3200" i="1" dirty="0" smtClean="0"/>
              <a:t>1) Wat heb je gemaakt?</a:t>
            </a:r>
            <a:br>
              <a:rPr lang="nl-NL" sz="3200" i="1" dirty="0" smtClean="0"/>
            </a:br>
            <a:r>
              <a:rPr lang="nl-NL" sz="3200" i="1" dirty="0" smtClean="0"/>
              <a:t>2) Wat heb je geleerd? </a:t>
            </a:r>
            <a:r>
              <a:rPr lang="nl-NL" sz="3200" i="1" dirty="0"/>
              <a:t/>
            </a:r>
            <a:br>
              <a:rPr lang="nl-NL" sz="3200" i="1" dirty="0"/>
            </a:br>
            <a:r>
              <a:rPr lang="nl-NL" sz="3200" i="1" dirty="0" smtClean="0"/>
              <a:t>3) Wat was moeilijk? </a:t>
            </a:r>
          </a:p>
        </p:txBody>
      </p:sp>
      <p:sp>
        <p:nvSpPr>
          <p:cNvPr id="4" name="Tekstvak 3"/>
          <p:cNvSpPr txBox="1"/>
          <p:nvPr/>
        </p:nvSpPr>
        <p:spPr>
          <a:xfrm>
            <a:off x="5220072" y="-2410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 smtClean="0">
                <a:solidFill>
                  <a:schemeClr val="bg1"/>
                </a:solidFill>
              </a:rPr>
              <a:t>Blz. </a:t>
            </a:r>
            <a:r>
              <a:rPr lang="nl-NL" sz="2800" b="1" dirty="0" smtClean="0">
                <a:solidFill>
                  <a:schemeClr val="bg1"/>
                </a:solidFill>
              </a:rPr>
              <a:t>24 - 31</a:t>
            </a:r>
            <a:endParaRPr lang="nl-NL" sz="2800" b="1" dirty="0">
              <a:solidFill>
                <a:schemeClr val="bg1"/>
              </a:solidFill>
            </a:endParaRPr>
          </a:p>
        </p:txBody>
      </p:sp>
      <p:pic>
        <p:nvPicPr>
          <p:cNvPr id="8194" name="Picture 2" descr="Afbeeldingsresultaat voor presentation ic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0321" y="4164370"/>
            <a:ext cx="2212505" cy="2212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1354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59632" y="908720"/>
            <a:ext cx="7024744" cy="1143000"/>
          </a:xfrm>
        </p:spPr>
        <p:txBody>
          <a:bodyPr/>
          <a:lstStyle/>
          <a:p>
            <a:r>
              <a:rPr lang="nl-NL" b="1" dirty="0" smtClean="0"/>
              <a:t>Je kan nu…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99592" y="2204864"/>
            <a:ext cx="7948280" cy="3508977"/>
          </a:xfrm>
        </p:spPr>
        <p:txBody>
          <a:bodyPr>
            <a:normAutofit/>
          </a:bodyPr>
          <a:lstStyle/>
          <a:p>
            <a:r>
              <a:rPr lang="nl-NL" sz="2500" dirty="0" smtClean="0"/>
              <a:t>1) Zelfstandig werken aan een opdracht; </a:t>
            </a:r>
          </a:p>
          <a:p>
            <a:r>
              <a:rPr lang="nl-NL" sz="2500" dirty="0" smtClean="0"/>
              <a:t>2) De hoofdzaken uit de tekst verwerken in je werk; </a:t>
            </a:r>
          </a:p>
          <a:p>
            <a:r>
              <a:rPr lang="nl-NL" sz="2500" dirty="0" smtClean="0"/>
              <a:t>3) Aangeven </a:t>
            </a:r>
            <a:r>
              <a:rPr lang="nl-NL" sz="2500" b="1" i="1" dirty="0" smtClean="0"/>
              <a:t>hoe </a:t>
            </a:r>
            <a:r>
              <a:rPr lang="nl-NL" sz="2500" dirty="0" smtClean="0"/>
              <a:t>je gaat leren voor je SO. </a:t>
            </a:r>
            <a:endParaRPr lang="nl-NL" sz="2500" dirty="0"/>
          </a:p>
        </p:txBody>
      </p:sp>
      <p:sp>
        <p:nvSpPr>
          <p:cNvPr id="4" name="Tekstvak 3"/>
          <p:cNvSpPr txBox="1"/>
          <p:nvPr/>
        </p:nvSpPr>
        <p:spPr>
          <a:xfrm>
            <a:off x="5220072" y="-2410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 smtClean="0">
                <a:solidFill>
                  <a:schemeClr val="bg1"/>
                </a:solidFill>
              </a:rPr>
              <a:t>Blz</a:t>
            </a:r>
            <a:r>
              <a:rPr lang="nl-NL" sz="2800" b="1" dirty="0" smtClean="0">
                <a:solidFill>
                  <a:schemeClr val="bg1"/>
                </a:solidFill>
              </a:rPr>
              <a:t>. </a:t>
            </a:r>
            <a:r>
              <a:rPr lang="nl-NL" sz="2800" b="1" dirty="0" smtClean="0">
                <a:solidFill>
                  <a:schemeClr val="bg1"/>
                </a:solidFill>
              </a:rPr>
              <a:t>24  - 31</a:t>
            </a:r>
            <a:endParaRPr lang="nl-NL" sz="2800" b="1" dirty="0">
              <a:solidFill>
                <a:schemeClr val="bg1"/>
              </a:solidFill>
            </a:endParaRPr>
          </a:p>
        </p:txBody>
      </p:sp>
      <p:sp>
        <p:nvSpPr>
          <p:cNvPr id="5" name="AutoShape 2" descr="Afbeeldingsresultaat voor goal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EE5"/>
              </a:clrFrom>
              <a:clrTo>
                <a:srgbClr val="FFFEE5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850" y="4238162"/>
            <a:ext cx="4118000" cy="2619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6686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a1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Thema1</Template>
  <TotalTime>25</TotalTime>
  <Words>299</Words>
  <Application>Microsoft Office PowerPoint</Application>
  <PresentationFormat>Diavoorstelling (4:3)</PresentationFormat>
  <Paragraphs>45</Paragraphs>
  <Slides>10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1" baseType="lpstr">
      <vt:lpstr>Thema1</vt:lpstr>
      <vt:lpstr>Voorbereiding op de toets! </vt:lpstr>
      <vt:lpstr>Wat gaan we doen?</vt:lpstr>
      <vt:lpstr>Wat moet je kunnen?</vt:lpstr>
      <vt:lpstr>Dit ga je doen: </vt:lpstr>
      <vt:lpstr>PowerPoint-presentatie</vt:lpstr>
      <vt:lpstr>Waarom op deze manier? </vt:lpstr>
      <vt:lpstr>Aan het werk! </vt:lpstr>
      <vt:lpstr>Presenteren</vt:lpstr>
      <vt:lpstr>Je kan nu…</vt:lpstr>
      <vt:lpstr>Wat vond je ervan?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Voorbereiding op de toets!</dc:title>
  <dc:creator>duco spakman</dc:creator>
  <cp:lastModifiedBy>duco spakman</cp:lastModifiedBy>
  <cp:revision>3</cp:revision>
  <dcterms:created xsi:type="dcterms:W3CDTF">2017-01-15T13:33:11Z</dcterms:created>
  <dcterms:modified xsi:type="dcterms:W3CDTF">2017-01-15T13:58:14Z</dcterms:modified>
</cp:coreProperties>
</file>