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5CAC3-2AA5-4604-A9B1-BDFF94F87767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1C603-0EE0-4357-A810-000DC0CD32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23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E85DD-DF75-4697-B7BC-2F34DEDF756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26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473E5AC-5852-454E-A76B-527D47077614}" type="datetimeFigureOut">
              <a:rPr lang="nl-NL" smtClean="0"/>
              <a:t>15-1-2017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F515A-9DEC-4FF3-8F5E-5C6E780C9D8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44008" y="2132856"/>
            <a:ext cx="3655059" cy="1702160"/>
          </a:xfrm>
        </p:spPr>
        <p:txBody>
          <a:bodyPr>
            <a:noAutofit/>
          </a:bodyPr>
          <a:lstStyle/>
          <a:p>
            <a:r>
              <a:rPr lang="nl-NL" dirty="0" smtClean="0"/>
              <a:t>Voorbereiding op de toets!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16016" y="4005064"/>
            <a:ext cx="3309803" cy="1260629"/>
          </a:xfrm>
        </p:spPr>
        <p:txBody>
          <a:bodyPr>
            <a:normAutofit/>
          </a:bodyPr>
          <a:lstStyle/>
          <a:p>
            <a:r>
              <a:rPr lang="nl-NL" sz="2800" b="1" dirty="0" smtClean="0"/>
              <a:t>Bladzijde 24-31 </a:t>
            </a:r>
            <a:endParaRPr lang="nl-NL" sz="2800" b="1" dirty="0"/>
          </a:p>
        </p:txBody>
      </p:sp>
      <p:pic>
        <p:nvPicPr>
          <p:cNvPr id="4" name="Picture 2" descr="Afbeeldingsresultaat voor presentation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95" y="2852936"/>
            <a:ext cx="3040025" cy="30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 voor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-48346"/>
            <a:ext cx="3528392" cy="241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9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68666" y="1412776"/>
            <a:ext cx="7168760" cy="1296144"/>
          </a:xfrm>
        </p:spPr>
        <p:txBody>
          <a:bodyPr>
            <a:normAutofit/>
          </a:bodyPr>
          <a:lstStyle/>
          <a:p>
            <a:r>
              <a:rPr lang="nl-NL" sz="4400" b="1" i="1" dirty="0" smtClean="0"/>
              <a:t>Wat vond je ervan? </a:t>
            </a:r>
            <a:endParaRPr lang="nl-NL" sz="4400" b="1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nl-NL" dirty="0"/>
          </a:p>
        </p:txBody>
      </p:sp>
      <p:pic>
        <p:nvPicPr>
          <p:cNvPr id="9218" name="Picture 2" descr="Afbeeldingsresultaat voor reflecteren op jezel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996952"/>
            <a:ext cx="3461370" cy="346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</a:t>
            </a:r>
            <a:r>
              <a:rPr lang="nl-NL" sz="2800" b="1" dirty="0" smtClean="0">
                <a:solidFill>
                  <a:schemeClr val="bg1"/>
                </a:solidFill>
              </a:rPr>
              <a:t>- 31</a:t>
            </a:r>
            <a:endParaRPr lang="nl-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5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539569"/>
            <a:ext cx="7024744" cy="1143000"/>
          </a:xfrm>
        </p:spPr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7584" y="2012989"/>
            <a:ext cx="8028384" cy="3508977"/>
          </a:xfrm>
        </p:spPr>
        <p:txBody>
          <a:bodyPr>
            <a:normAutofit/>
          </a:bodyPr>
          <a:lstStyle/>
          <a:p>
            <a:r>
              <a:rPr lang="nl-NL" sz="2800" i="1" u="sng" dirty="0" smtClean="0"/>
              <a:t>Herhalen</a:t>
            </a:r>
            <a:r>
              <a:rPr lang="nl-NL" sz="2800" u="sng" dirty="0" smtClean="0"/>
              <a:t>: </a:t>
            </a:r>
            <a:r>
              <a:rPr lang="nl-NL" sz="2800" dirty="0" smtClean="0"/>
              <a:t>	</a:t>
            </a:r>
            <a:r>
              <a:rPr lang="nl-NL" sz="2800" b="1" dirty="0" smtClean="0"/>
              <a:t>paragraaf 1, 2 </a:t>
            </a:r>
            <a:r>
              <a:rPr lang="nl-NL" sz="2800" b="1" dirty="0" smtClean="0"/>
              <a:t>, 3 en 4</a:t>
            </a:r>
            <a:endParaRPr lang="nl-NL" sz="2800" dirty="0" smtClean="0"/>
          </a:p>
          <a:p>
            <a:r>
              <a:rPr lang="nl-NL" sz="2800" i="1" u="sng" dirty="0" smtClean="0"/>
              <a:t>Bespreken</a:t>
            </a:r>
            <a:r>
              <a:rPr lang="nl-NL" sz="2800" dirty="0" smtClean="0"/>
              <a:t>:	 drie leerlingen voor de klas!</a:t>
            </a:r>
          </a:p>
          <a:p>
            <a:r>
              <a:rPr lang="nl-NL" sz="2800" i="1" u="sng" dirty="0" smtClean="0"/>
              <a:t>Napraten:</a:t>
            </a:r>
            <a:r>
              <a:rPr lang="nl-NL" sz="2800" i="1" dirty="0" smtClean="0"/>
              <a:t>	</a:t>
            </a:r>
            <a:r>
              <a:rPr lang="nl-NL" sz="2800" dirty="0" smtClean="0"/>
              <a:t> hoe ging de les? </a:t>
            </a:r>
            <a:endParaRPr lang="nl-NL" sz="2800" dirty="0" smtClean="0"/>
          </a:p>
          <a:p>
            <a:endParaRPr lang="nl-NL" sz="2800" dirty="0"/>
          </a:p>
        </p:txBody>
      </p:sp>
      <p:pic>
        <p:nvPicPr>
          <p:cNvPr id="2050" name="Picture 2" descr="Afbeeldingsresultaat voor aardrijkskunde wereldbo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3FFFF"/>
              </a:clrFrom>
              <a:clrTo>
                <a:srgbClr val="F3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759" y="3767478"/>
            <a:ext cx="2211432" cy="312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611560" y="5395560"/>
            <a:ext cx="8810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 smtClean="0"/>
              <a:t>Het doel: goed voorbereid je toets maken!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9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7024744" cy="1143000"/>
          </a:xfrm>
        </p:spPr>
        <p:txBody>
          <a:bodyPr/>
          <a:lstStyle/>
          <a:p>
            <a:r>
              <a:rPr lang="nl-NL" dirty="0" smtClean="0"/>
              <a:t>Wat moet je kunnen?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204864"/>
            <a:ext cx="7948280" cy="35089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1) Zelfstandig werken aan een opdracht; </a:t>
            </a:r>
          </a:p>
          <a:p>
            <a:r>
              <a:rPr lang="nl-NL" sz="2500" dirty="0" smtClean="0"/>
              <a:t>2) De hoofdzaken uit de tekst verwerken in je werk; </a:t>
            </a:r>
          </a:p>
          <a:p>
            <a:r>
              <a:rPr lang="nl-NL" sz="2500" dirty="0" smtClean="0"/>
              <a:t>3) Aangeven </a:t>
            </a:r>
            <a:r>
              <a:rPr lang="nl-NL" sz="2500" b="1" i="1" dirty="0" smtClean="0"/>
              <a:t>hoe </a:t>
            </a:r>
            <a:r>
              <a:rPr lang="nl-NL" sz="2500" dirty="0" smtClean="0"/>
              <a:t>je gaat leren voor je </a:t>
            </a:r>
            <a:r>
              <a:rPr lang="nl-NL" sz="2500" dirty="0" smtClean="0"/>
              <a:t>toets</a:t>
            </a:r>
            <a:r>
              <a:rPr lang="nl-NL" sz="2500" dirty="0" smtClean="0"/>
              <a:t>. </a:t>
            </a:r>
            <a:endParaRPr lang="nl-NL" sz="2500" dirty="0"/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Afbeeldingsresultaat voor go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E5"/>
              </a:clrFrom>
              <a:clrTo>
                <a:srgbClr val="FFFEE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456" y="4246755"/>
            <a:ext cx="4118000" cy="26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423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744" cy="1143000"/>
          </a:xfrm>
        </p:spPr>
        <p:txBody>
          <a:bodyPr/>
          <a:lstStyle/>
          <a:p>
            <a:r>
              <a:rPr lang="nl-NL" dirty="0" smtClean="0"/>
              <a:t>Dit ga je doen: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844824"/>
            <a:ext cx="7704972" cy="4032448"/>
          </a:xfrm>
        </p:spPr>
        <p:txBody>
          <a:bodyPr/>
          <a:lstStyle/>
          <a:p>
            <a:r>
              <a:rPr lang="nl-NL" dirty="0" smtClean="0"/>
              <a:t>Kies </a:t>
            </a:r>
            <a:r>
              <a:rPr lang="nl-NL" b="1" dirty="0" smtClean="0"/>
              <a:t>één</a:t>
            </a:r>
            <a:r>
              <a:rPr lang="nl-NL" dirty="0" smtClean="0"/>
              <a:t> van de </a:t>
            </a:r>
            <a:r>
              <a:rPr lang="nl-NL" dirty="0" smtClean="0"/>
              <a:t>paragrafen </a:t>
            </a:r>
          </a:p>
          <a:p>
            <a:r>
              <a:rPr lang="nl-NL" dirty="0" smtClean="0"/>
              <a:t>Deze </a:t>
            </a:r>
            <a:r>
              <a:rPr lang="nl-NL" dirty="0" smtClean="0"/>
              <a:t>paragraaf ga je verwerken: je wordt er de expert van!  </a:t>
            </a:r>
          </a:p>
          <a:p>
            <a:r>
              <a:rPr lang="nl-NL" dirty="0" smtClean="0"/>
              <a:t>Hoe jij de expert wordt van de paragraaf, beslis je zelf. </a:t>
            </a:r>
          </a:p>
          <a:p>
            <a:r>
              <a:rPr lang="nl-NL" dirty="0" smtClean="0"/>
              <a:t>Aan het einde van de les gaan een aantal van jullie het resultaat </a:t>
            </a:r>
            <a:r>
              <a:rPr lang="nl-NL" u="sng" dirty="0" smtClean="0"/>
              <a:t>presenteren</a:t>
            </a:r>
            <a:r>
              <a:rPr lang="nl-NL" dirty="0" smtClean="0"/>
              <a:t>. </a:t>
            </a:r>
          </a:p>
          <a:p>
            <a:r>
              <a:rPr lang="nl-NL" b="1" dirty="0" smtClean="0"/>
              <a:t>IEDEREEN </a:t>
            </a:r>
            <a:r>
              <a:rPr lang="nl-NL" dirty="0" smtClean="0"/>
              <a:t>moet dit kunnen doen! 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24-31</a:t>
            </a:r>
            <a:endParaRPr lang="nl-NL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82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33" y="980728"/>
            <a:ext cx="7987200" cy="390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197410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4100" name="Picture 4" descr="Afbeeldingsresultaat voor option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524400"/>
            <a:ext cx="2291827" cy="229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285" y="5607149"/>
            <a:ext cx="4337862" cy="79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4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nl-NL" dirty="0" smtClean="0"/>
              <a:t>Waarom op deze manier?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7354" y="2055199"/>
            <a:ext cx="7560840" cy="3816424"/>
          </a:xfrm>
        </p:spPr>
        <p:txBody>
          <a:bodyPr/>
          <a:lstStyle/>
          <a:p>
            <a:r>
              <a:rPr lang="nl-NL" dirty="0" smtClean="0"/>
              <a:t>Je mag zelf kiezen wat je fijn vindt werken. </a:t>
            </a:r>
          </a:p>
          <a:p>
            <a:r>
              <a:rPr lang="nl-NL" dirty="0" smtClean="0"/>
              <a:t>Je leert van elkaar tijdens de </a:t>
            </a:r>
            <a:r>
              <a:rPr lang="nl-NL" dirty="0" smtClean="0"/>
              <a:t>presentaties!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r>
              <a:rPr lang="nl-NL" b="1" dirty="0" smtClean="0"/>
              <a:t>Iedereen </a:t>
            </a:r>
            <a:r>
              <a:rPr lang="nl-NL" dirty="0" smtClean="0"/>
              <a:t>moet een presentatie kunnen geven; iedereen heeft dus ook een eindresultaat! 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Afbeeldingsresultaat voor win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63126"/>
            <a:ext cx="2843808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62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7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04" decel="50000">
                                          <p:stCondLst>
                                            <p:cond delay="10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59200"/>
            <a:ext cx="7024744" cy="1143000"/>
          </a:xfrm>
        </p:spPr>
        <p:txBody>
          <a:bodyPr/>
          <a:lstStyle/>
          <a:p>
            <a:r>
              <a:rPr lang="nl-NL" dirty="0" smtClean="0"/>
              <a:t>Aan het werk!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340768"/>
            <a:ext cx="7704972" cy="4032448"/>
          </a:xfrm>
        </p:spPr>
        <p:txBody>
          <a:bodyPr/>
          <a:lstStyle/>
          <a:p>
            <a:r>
              <a:rPr lang="nl-NL" dirty="0" smtClean="0"/>
              <a:t>Kies </a:t>
            </a:r>
            <a:r>
              <a:rPr lang="nl-NL" b="1" dirty="0" smtClean="0"/>
              <a:t>één</a:t>
            </a:r>
            <a:r>
              <a:rPr lang="nl-NL" dirty="0" smtClean="0"/>
              <a:t> van de paragraven (3.1, 3.2, 3.3)</a:t>
            </a:r>
          </a:p>
          <a:p>
            <a:r>
              <a:rPr lang="nl-NL" dirty="0" smtClean="0"/>
              <a:t>Deze paragraaf ga je verwerken: je wordt er de expert van!  </a:t>
            </a:r>
          </a:p>
          <a:p>
            <a:r>
              <a:rPr lang="nl-NL" dirty="0" smtClean="0"/>
              <a:t>Hoe jij de expert wordt van de paragraaf, beslis je zelf. </a:t>
            </a:r>
          </a:p>
          <a:p>
            <a:r>
              <a:rPr lang="nl-NL" dirty="0" smtClean="0"/>
              <a:t>Aan het einde van de les gaan een aantal van jullie het resultaat </a:t>
            </a:r>
            <a:r>
              <a:rPr lang="nl-NL" u="sng" dirty="0" smtClean="0"/>
              <a:t>presenteren</a:t>
            </a:r>
            <a:r>
              <a:rPr lang="nl-NL" dirty="0" smtClean="0"/>
              <a:t>. </a:t>
            </a:r>
          </a:p>
          <a:p>
            <a:r>
              <a:rPr lang="nl-NL" b="1" dirty="0" smtClean="0"/>
              <a:t>IEDEREEN </a:t>
            </a:r>
            <a:r>
              <a:rPr lang="nl-NL" dirty="0" smtClean="0"/>
              <a:t>moet dit kunnen doen! 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65682"/>
            <a:ext cx="6984776" cy="14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13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r>
              <a:rPr lang="nl-NL" dirty="0" smtClean="0"/>
              <a:t>Presenteren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761645"/>
            <a:ext cx="6777317" cy="3508977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Van elke paragraaf één iemand naar voren.</a:t>
            </a:r>
          </a:p>
          <a:p>
            <a:r>
              <a:rPr lang="nl-NL" sz="3200" dirty="0" smtClean="0"/>
              <a:t>Vertel het volgende: </a:t>
            </a:r>
            <a:br>
              <a:rPr lang="nl-NL" sz="3200" dirty="0" smtClean="0"/>
            </a:br>
            <a:r>
              <a:rPr lang="nl-NL" sz="3200" i="1" dirty="0" smtClean="0"/>
              <a:t>1) Wat heb je gemaakt?</a:t>
            </a:r>
            <a:br>
              <a:rPr lang="nl-NL" sz="3200" i="1" dirty="0" smtClean="0"/>
            </a:br>
            <a:r>
              <a:rPr lang="nl-NL" sz="3200" i="1" dirty="0" smtClean="0"/>
              <a:t>2) Wat heb je geleerd? </a:t>
            </a:r>
            <a:r>
              <a:rPr lang="nl-NL" sz="3200" i="1" dirty="0"/>
              <a:t/>
            </a:r>
            <a:br>
              <a:rPr lang="nl-NL" sz="3200" i="1" dirty="0"/>
            </a:br>
            <a:r>
              <a:rPr lang="nl-NL" sz="3200" i="1" dirty="0" smtClean="0"/>
              <a:t>3) Wat was moeilijk? 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Blz. </a:t>
            </a:r>
            <a:r>
              <a:rPr lang="nl-NL" sz="2800" b="1" dirty="0" smtClean="0">
                <a:solidFill>
                  <a:schemeClr val="bg1"/>
                </a:solidFill>
              </a:rPr>
              <a:t>24 - 31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Afbeeldingsresultaat voor presentation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321" y="4164370"/>
            <a:ext cx="2212505" cy="2212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35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908720"/>
            <a:ext cx="7024744" cy="1143000"/>
          </a:xfrm>
        </p:spPr>
        <p:txBody>
          <a:bodyPr/>
          <a:lstStyle/>
          <a:p>
            <a:r>
              <a:rPr lang="nl-NL" b="1" dirty="0" smtClean="0"/>
              <a:t>Je kan nu…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2204864"/>
            <a:ext cx="7948280" cy="350897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1) Zelfstandig werken aan een opdracht; </a:t>
            </a:r>
          </a:p>
          <a:p>
            <a:r>
              <a:rPr lang="nl-NL" sz="2500" dirty="0" smtClean="0"/>
              <a:t>2) De hoofdzaken uit de tekst verwerken in je werk; </a:t>
            </a:r>
          </a:p>
          <a:p>
            <a:r>
              <a:rPr lang="nl-NL" sz="2500" dirty="0" smtClean="0"/>
              <a:t>3) Aangeven </a:t>
            </a:r>
            <a:r>
              <a:rPr lang="nl-NL" sz="2500" b="1" i="1" dirty="0" smtClean="0"/>
              <a:t>hoe </a:t>
            </a:r>
            <a:r>
              <a:rPr lang="nl-NL" sz="2500" dirty="0" smtClean="0"/>
              <a:t>je gaat leren voor je SO. </a:t>
            </a:r>
            <a:endParaRPr lang="nl-NL" sz="2500" dirty="0"/>
          </a:p>
        </p:txBody>
      </p:sp>
      <p:sp>
        <p:nvSpPr>
          <p:cNvPr id="4" name="Tekstvak 3"/>
          <p:cNvSpPr txBox="1"/>
          <p:nvPr/>
        </p:nvSpPr>
        <p:spPr>
          <a:xfrm>
            <a:off x="5220072" y="-241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Blz</a:t>
            </a:r>
            <a:r>
              <a:rPr lang="nl-NL" sz="2800" b="1" dirty="0" smtClean="0">
                <a:solidFill>
                  <a:schemeClr val="bg1"/>
                </a:solidFill>
              </a:rPr>
              <a:t>. </a:t>
            </a:r>
            <a:r>
              <a:rPr lang="nl-NL" sz="2800" b="1" dirty="0" smtClean="0">
                <a:solidFill>
                  <a:schemeClr val="bg1"/>
                </a:solidFill>
              </a:rPr>
              <a:t>24  - 31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Afbeeldingsresultaat voor goa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E5"/>
              </a:clrFrom>
              <a:clrTo>
                <a:srgbClr val="FFFEE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50" y="4238162"/>
            <a:ext cx="4118000" cy="26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668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a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25</TotalTime>
  <Words>299</Words>
  <Application>Microsoft Office PowerPoint</Application>
  <PresentationFormat>Diavoorstelling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Thema1</vt:lpstr>
      <vt:lpstr>Voorbereiding op de toets! </vt:lpstr>
      <vt:lpstr>Wat gaan we doen?</vt:lpstr>
      <vt:lpstr>Wat moet je kunnen?</vt:lpstr>
      <vt:lpstr>Dit ga je doen: </vt:lpstr>
      <vt:lpstr>PowerPoint-presentatie</vt:lpstr>
      <vt:lpstr>Waarom op deze manier? </vt:lpstr>
      <vt:lpstr>Aan het werk! </vt:lpstr>
      <vt:lpstr>Presenteren</vt:lpstr>
      <vt:lpstr>Je kan nu…</vt:lpstr>
      <vt:lpstr>Wat vond je ervan?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op de toets!</dc:title>
  <dc:creator>duco spakman</dc:creator>
  <cp:lastModifiedBy>duco spakman</cp:lastModifiedBy>
  <cp:revision>3</cp:revision>
  <dcterms:created xsi:type="dcterms:W3CDTF">2017-01-15T13:33:11Z</dcterms:created>
  <dcterms:modified xsi:type="dcterms:W3CDTF">2017-01-15T13:58:14Z</dcterms:modified>
</cp:coreProperties>
</file>