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68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60"/>
  </p:normalViewPr>
  <p:slideViewPr>
    <p:cSldViewPr>
      <p:cViewPr>
        <p:scale>
          <a:sx n="64" d="100"/>
          <a:sy n="64" d="100"/>
        </p:scale>
        <p:origin x="-1554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01010-C8B1-4C62-96A5-E207B0074E8D}" type="datetimeFigureOut">
              <a:rPr lang="nl-NL" smtClean="0"/>
              <a:t>22-11-2016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0DC8B-7FE0-4BDE-8059-5C4F4A1DA5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7190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0DC8B-7FE0-4BDE-8059-5C4F4A1DA5E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0805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0DC8B-7FE0-4BDE-8059-5C4F4A1DA5E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2783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EEF048A-3187-4953-A83E-9A6B2A2C5667}" type="datetimeFigureOut">
              <a:rPr lang="nl-NL" smtClean="0"/>
              <a:t>22-11-2016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24632-2EE9-4141-96F1-1397568C1A4D}" type="slidenum">
              <a:rPr lang="nl-NL" smtClean="0"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F048A-3187-4953-A83E-9A6B2A2C5667}" type="datetimeFigureOut">
              <a:rPr lang="nl-NL" smtClean="0"/>
              <a:t>22-11-2016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4632-2EE9-4141-96F1-1397568C1A4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F048A-3187-4953-A83E-9A6B2A2C5667}" type="datetimeFigureOut">
              <a:rPr lang="nl-NL" smtClean="0"/>
              <a:t>22-11-2016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4632-2EE9-4141-96F1-1397568C1A4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F048A-3187-4953-A83E-9A6B2A2C5667}" type="datetimeFigureOut">
              <a:rPr lang="nl-NL" smtClean="0"/>
              <a:t>22-11-2016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4632-2EE9-4141-96F1-1397568C1A4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F048A-3187-4953-A83E-9A6B2A2C5667}" type="datetimeFigureOut">
              <a:rPr lang="nl-NL" smtClean="0"/>
              <a:t>22-11-2016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4632-2EE9-4141-96F1-1397568C1A4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F048A-3187-4953-A83E-9A6B2A2C5667}" type="datetimeFigureOut">
              <a:rPr lang="nl-NL" smtClean="0"/>
              <a:t>22-11-2016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4632-2EE9-4141-96F1-1397568C1A4D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F048A-3187-4953-A83E-9A6B2A2C5667}" type="datetimeFigureOut">
              <a:rPr lang="nl-NL" smtClean="0"/>
              <a:t>22-11-2016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4632-2EE9-4141-96F1-1397568C1A4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F048A-3187-4953-A83E-9A6B2A2C5667}" type="datetimeFigureOut">
              <a:rPr lang="nl-NL" smtClean="0"/>
              <a:t>22-11-2016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4632-2EE9-4141-96F1-1397568C1A4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F048A-3187-4953-A83E-9A6B2A2C5667}" type="datetimeFigureOut">
              <a:rPr lang="nl-NL" smtClean="0"/>
              <a:t>22-11-2016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4632-2EE9-4141-96F1-1397568C1A4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F048A-3187-4953-A83E-9A6B2A2C5667}" type="datetimeFigureOut">
              <a:rPr lang="nl-NL" smtClean="0"/>
              <a:t>22-11-2016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4632-2EE9-4141-96F1-1397568C1A4D}" type="slidenum">
              <a:rPr lang="nl-NL" smtClean="0"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F048A-3187-4953-A83E-9A6B2A2C5667}" type="datetimeFigureOut">
              <a:rPr lang="nl-NL" smtClean="0"/>
              <a:t>22-11-2016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4632-2EE9-4141-96F1-1397568C1A4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EEF048A-3187-4953-A83E-9A6B2A2C5667}" type="datetimeFigureOut">
              <a:rPr lang="nl-NL" smtClean="0"/>
              <a:t>22-11-2016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5B24632-2EE9-4141-96F1-1397568C1A4D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44008" y="2433904"/>
            <a:ext cx="3313355" cy="1702160"/>
          </a:xfrm>
        </p:spPr>
        <p:txBody>
          <a:bodyPr/>
          <a:lstStyle/>
          <a:p>
            <a:r>
              <a:rPr lang="nl-NL" dirty="0" smtClean="0"/>
              <a:t>Hoofdstuk 3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703385" y="4286168"/>
            <a:ext cx="3309803" cy="1260629"/>
          </a:xfrm>
        </p:spPr>
        <p:txBody>
          <a:bodyPr>
            <a:normAutofit/>
          </a:bodyPr>
          <a:lstStyle/>
          <a:p>
            <a:r>
              <a:rPr lang="nl-NL" sz="2800" dirty="0" smtClean="0"/>
              <a:t>Paragraaf 1: </a:t>
            </a:r>
            <a:br>
              <a:rPr lang="nl-NL" sz="2800" dirty="0" smtClean="0"/>
            </a:br>
            <a:r>
              <a:rPr lang="nl-NL" sz="2800" dirty="0" smtClean="0"/>
              <a:t>De Alpen </a:t>
            </a:r>
            <a:endParaRPr lang="nl-NL" sz="2800" dirty="0"/>
          </a:p>
        </p:txBody>
      </p:sp>
      <p:pic>
        <p:nvPicPr>
          <p:cNvPr id="1026" name="Picture 2" descr="Afbeeldingsresultaat voor alp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4383504" cy="299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Afbeeldingsresultaat voor alpen m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1" name="Picture 7" descr="Afbeeldingsresultaat voor alpen m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128790"/>
            <a:ext cx="3528392" cy="247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59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024744" cy="1143000"/>
          </a:xfrm>
        </p:spPr>
        <p:txBody>
          <a:bodyPr/>
          <a:lstStyle/>
          <a:p>
            <a:r>
              <a:rPr lang="nl-NL" dirty="0" smtClean="0"/>
              <a:t>Mini-opdracht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844824"/>
            <a:ext cx="7560840" cy="4032448"/>
          </a:xfrm>
        </p:spPr>
        <p:txBody>
          <a:bodyPr/>
          <a:lstStyle/>
          <a:p>
            <a:r>
              <a:rPr lang="nl-NL" dirty="0" smtClean="0"/>
              <a:t>Door de botsing van twee platen blijven de Alpen constant groeien. </a:t>
            </a:r>
          </a:p>
          <a:p>
            <a:r>
              <a:rPr lang="nl-NL" dirty="0" smtClean="0"/>
              <a:t>Denk na en schrijf op: Hoe komt het dat de Alpen niet steeds hoger worden? </a:t>
            </a:r>
          </a:p>
          <a:p>
            <a:r>
              <a:rPr lang="nl-NL" dirty="0" smtClean="0"/>
              <a:t>Klaar? Verder werken in je werkboek!</a:t>
            </a:r>
          </a:p>
          <a:p>
            <a:endParaRPr lang="nl-NL" dirty="0"/>
          </a:p>
          <a:p>
            <a:r>
              <a:rPr lang="nl-NL" dirty="0" smtClean="0"/>
              <a:t>Gebruik </a:t>
            </a:r>
            <a:r>
              <a:rPr lang="nl-NL" b="1" dirty="0" smtClean="0"/>
              <a:t>paragraaf 3.1 </a:t>
            </a:r>
            <a:r>
              <a:rPr lang="nl-NL" dirty="0" smtClean="0"/>
              <a:t>als hulp. </a:t>
            </a:r>
          </a:p>
          <a:p>
            <a:endParaRPr lang="nl-NL" dirty="0"/>
          </a:p>
        </p:txBody>
      </p:sp>
      <p:pic>
        <p:nvPicPr>
          <p:cNvPr id="6146" name="Picture 2" descr="Afbeeldingsresultaat voor stilte in de kl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53136"/>
            <a:ext cx="2185045" cy="204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5348932" y="2773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52 / 53 </a:t>
            </a:r>
            <a:endParaRPr lang="nl-N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07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024744" cy="1143000"/>
          </a:xfrm>
        </p:spPr>
        <p:txBody>
          <a:bodyPr/>
          <a:lstStyle/>
          <a:p>
            <a:r>
              <a:rPr lang="nl-NL" dirty="0" smtClean="0"/>
              <a:t>Afsluiten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1844824"/>
            <a:ext cx="4536504" cy="4248472"/>
          </a:xfrm>
        </p:spPr>
        <p:txBody>
          <a:bodyPr>
            <a:normAutofit/>
          </a:bodyPr>
          <a:lstStyle/>
          <a:p>
            <a:r>
              <a:rPr lang="nl-NL" sz="2800" dirty="0" smtClean="0"/>
              <a:t>Nieuwe docent, nieuwe regels? </a:t>
            </a:r>
          </a:p>
          <a:p>
            <a:r>
              <a:rPr lang="nl-NL" sz="2800" dirty="0" smtClean="0"/>
              <a:t>Verwering, erosie, sedimentatie</a:t>
            </a:r>
          </a:p>
          <a:p>
            <a:r>
              <a:rPr lang="nl-NL" sz="2800" dirty="0" smtClean="0"/>
              <a:t>Platentektoniek: de vorming van de Alpen</a:t>
            </a:r>
            <a:endParaRPr lang="nl-NL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0768"/>
            <a:ext cx="3528392" cy="5113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5348932" y="2773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52 / 53 </a:t>
            </a:r>
            <a:endParaRPr lang="nl-N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33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024744" cy="1143000"/>
          </a:xfrm>
        </p:spPr>
        <p:txBody>
          <a:bodyPr/>
          <a:lstStyle/>
          <a:p>
            <a:r>
              <a:rPr lang="nl-NL" dirty="0" smtClean="0"/>
              <a:t>Herhaling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772816"/>
            <a:ext cx="6777317" cy="3508977"/>
          </a:xfrm>
        </p:spPr>
        <p:txBody>
          <a:bodyPr/>
          <a:lstStyle/>
          <a:p>
            <a:r>
              <a:rPr lang="nl-NL" dirty="0" smtClean="0"/>
              <a:t>Bergen vormen door </a:t>
            </a:r>
            <a:r>
              <a:rPr lang="nl-NL" b="1" dirty="0" smtClean="0"/>
              <a:t>Endogene krachten</a:t>
            </a:r>
            <a:r>
              <a:rPr lang="nl-NL" dirty="0" smtClean="0"/>
              <a:t>. </a:t>
            </a:r>
            <a:br>
              <a:rPr lang="nl-NL" dirty="0" smtClean="0"/>
            </a:br>
            <a:r>
              <a:rPr lang="nl-NL" b="1" dirty="0" smtClean="0"/>
              <a:t>-platentektoniek</a:t>
            </a:r>
            <a:endParaRPr lang="nl-NL" b="1" dirty="0"/>
          </a:p>
          <a:p>
            <a:r>
              <a:rPr lang="nl-NL" dirty="0" smtClean="0"/>
              <a:t>Bergen worden door verloop van tijd ronder en lager door </a:t>
            </a:r>
            <a:r>
              <a:rPr lang="nl-NL" b="1" dirty="0" smtClean="0"/>
              <a:t>Exogene</a:t>
            </a:r>
            <a:r>
              <a:rPr lang="nl-NL" dirty="0" smtClean="0"/>
              <a:t> </a:t>
            </a:r>
            <a:r>
              <a:rPr lang="nl-NL" b="1" dirty="0" smtClean="0"/>
              <a:t>krachten</a:t>
            </a:r>
            <a:r>
              <a:rPr lang="nl-NL" dirty="0" smtClean="0"/>
              <a:t>.</a:t>
            </a:r>
            <a:r>
              <a:rPr lang="nl-NL" dirty="0"/>
              <a:t/>
            </a:r>
            <a:br>
              <a:rPr lang="nl-NL" dirty="0"/>
            </a:br>
            <a:r>
              <a:rPr lang="nl-NL" b="1" dirty="0" smtClean="0"/>
              <a:t>-Erosie</a:t>
            </a:r>
            <a:br>
              <a:rPr lang="nl-NL" b="1" dirty="0" smtClean="0"/>
            </a:br>
            <a:r>
              <a:rPr lang="nl-NL" b="1" dirty="0" smtClean="0"/>
              <a:t>-Sedimentatie</a:t>
            </a:r>
            <a:br>
              <a:rPr lang="nl-NL" b="1" dirty="0" smtClean="0"/>
            </a:br>
            <a:r>
              <a:rPr lang="nl-NL" b="1" dirty="0" smtClean="0"/>
              <a:t>-Verwering </a:t>
            </a:r>
          </a:p>
        </p:txBody>
      </p:sp>
      <p:sp>
        <p:nvSpPr>
          <p:cNvPr id="5" name="AutoShape 2" descr="Afbeeldingsresultaat voor alp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87879" cy="2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ep 6"/>
          <p:cNvGrpSpPr/>
          <p:nvPr/>
        </p:nvGrpSpPr>
        <p:grpSpPr>
          <a:xfrm>
            <a:off x="1719091" y="1857935"/>
            <a:ext cx="4966293" cy="3528392"/>
            <a:chOff x="1947719" y="1844824"/>
            <a:chExt cx="4712513" cy="3263032"/>
          </a:xfrm>
        </p:grpSpPr>
        <p:pic>
          <p:nvPicPr>
            <p:cNvPr id="1029" name="Picture 5" descr="Afbeeldingsresultaat voor verweri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7719" y="1844824"/>
              <a:ext cx="2880320" cy="1944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Afbeeldingsresultaat voor eros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2604" y="3227969"/>
              <a:ext cx="2817628" cy="1879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AutoShape 9" descr="Afbeeldingsresultaat voor oud gebergte voorbeel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404" y="4581128"/>
            <a:ext cx="3778392" cy="227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Afbeeldingsresultaat voor arrow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468" y="1407805"/>
            <a:ext cx="1430411" cy="101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fbeeldingsresultaat voor arrow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79796"/>
            <a:ext cx="1430411" cy="101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97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750"/>
                            </p:stCondLst>
                            <p:childTnLst>
                              <p:par>
                                <p:cTn id="6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7024744" cy="1143000"/>
          </a:xfrm>
        </p:spPr>
        <p:txBody>
          <a:bodyPr/>
          <a:lstStyle/>
          <a:p>
            <a:r>
              <a:rPr lang="nl-NL" dirty="0" smtClean="0"/>
              <a:t>Reflectie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700808"/>
            <a:ext cx="6777317" cy="3508977"/>
          </a:xfrm>
        </p:spPr>
        <p:txBody>
          <a:bodyPr/>
          <a:lstStyle/>
          <a:p>
            <a:r>
              <a:rPr lang="nl-NL" dirty="0" smtClean="0"/>
              <a:t>De komende periode zullen we vaak terugblikken op de les en hoe de les verliep. </a:t>
            </a:r>
          </a:p>
          <a:p>
            <a:endParaRPr lang="nl-NL" dirty="0" smtClean="0"/>
          </a:p>
          <a:p>
            <a:r>
              <a:rPr lang="nl-NL" b="1" dirty="0" smtClean="0"/>
              <a:t>Wat heb je geleerd?</a:t>
            </a:r>
          </a:p>
          <a:p>
            <a:r>
              <a:rPr lang="nl-NL" b="1" dirty="0" smtClean="0"/>
              <a:t>Hoe heb je geleerd?</a:t>
            </a:r>
          </a:p>
          <a:p>
            <a:r>
              <a:rPr lang="nl-NL" b="1" dirty="0" smtClean="0"/>
              <a:t>Wat ging goed? </a:t>
            </a:r>
          </a:p>
          <a:p>
            <a:r>
              <a:rPr lang="nl-NL" b="1" dirty="0" smtClean="0"/>
              <a:t>Wat ging minder goed? </a:t>
            </a:r>
            <a:endParaRPr lang="nl-NL" b="1" dirty="0"/>
          </a:p>
        </p:txBody>
      </p:sp>
      <p:pic>
        <p:nvPicPr>
          <p:cNvPr id="8194" name="Picture 2" descr="Afbeeldingsresultaat voor reflecti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11960" y="3706190"/>
            <a:ext cx="6033914" cy="285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5348932" y="2773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52 / 53 </a:t>
            </a:r>
            <a:endParaRPr lang="nl-N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30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</p:spPr>
        <p:txBody>
          <a:bodyPr/>
          <a:lstStyle/>
          <a:p>
            <a:r>
              <a:rPr lang="nl-NL" dirty="0" smtClean="0"/>
              <a:t>Wat gaan we doen?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2276872"/>
            <a:ext cx="7128792" cy="3797009"/>
          </a:xfrm>
        </p:spPr>
        <p:txBody>
          <a:bodyPr/>
          <a:lstStyle/>
          <a:p>
            <a:r>
              <a:rPr lang="nl-NL" b="1" dirty="0" smtClean="0"/>
              <a:t>Kennismaken</a:t>
            </a:r>
            <a:r>
              <a:rPr lang="nl-NL" dirty="0" smtClean="0"/>
              <a:t>! Wie ben ik, wie zijn jullie? </a:t>
            </a:r>
          </a:p>
          <a:p>
            <a:r>
              <a:rPr lang="nl-NL" b="1" dirty="0" smtClean="0"/>
              <a:t>Uitleg</a:t>
            </a:r>
            <a:r>
              <a:rPr lang="nl-NL" dirty="0" smtClean="0"/>
              <a:t>: de vorming van de Alpen</a:t>
            </a:r>
          </a:p>
          <a:p>
            <a:r>
              <a:rPr lang="nl-NL" b="1" dirty="0" smtClean="0"/>
              <a:t>Zelfstandig werken: </a:t>
            </a:r>
            <a:r>
              <a:rPr lang="nl-NL" dirty="0" smtClean="0"/>
              <a:t>mini-opdracht</a:t>
            </a:r>
          </a:p>
          <a:p>
            <a:r>
              <a:rPr lang="nl-NL" b="1" dirty="0" smtClean="0"/>
              <a:t>Afsluiten: </a:t>
            </a:r>
            <a:r>
              <a:rPr lang="nl-NL" dirty="0" smtClean="0"/>
              <a:t>hoe ging het? Wat gaan we de volgende keer doen? </a:t>
            </a:r>
            <a:endParaRPr lang="nl-NL" b="1" dirty="0"/>
          </a:p>
        </p:txBody>
      </p:sp>
      <p:pic>
        <p:nvPicPr>
          <p:cNvPr id="2050" name="Picture 2" descr="Afbeeldingsresultaat voor vinkj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16907"/>
            <a:ext cx="2232248" cy="258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5348932" y="2773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52 / 53 </a:t>
            </a:r>
            <a:endParaRPr lang="nl-N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39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7024744" cy="1143000"/>
          </a:xfrm>
        </p:spPr>
        <p:txBody>
          <a:bodyPr/>
          <a:lstStyle/>
          <a:p>
            <a:r>
              <a:rPr lang="nl-NL" b="1" dirty="0" smtClean="0"/>
              <a:t>Kennismaken: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19672" y="1988840"/>
            <a:ext cx="6777317" cy="3508977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nl-NL" b="1" dirty="0" smtClean="0"/>
              <a:t>Wie ben ik ?</a:t>
            </a:r>
          </a:p>
          <a:p>
            <a:pPr>
              <a:lnSpc>
                <a:spcPct val="200000"/>
              </a:lnSpc>
            </a:pPr>
            <a:r>
              <a:rPr lang="nl-NL" b="1" dirty="0" smtClean="0"/>
              <a:t>Wat zijn mijn regels? </a:t>
            </a:r>
          </a:p>
          <a:p>
            <a:pPr>
              <a:lnSpc>
                <a:spcPct val="200000"/>
              </a:lnSpc>
            </a:pPr>
            <a:r>
              <a:rPr lang="nl-NL" b="1" dirty="0" smtClean="0"/>
              <a:t>Wat verwacht ik van jullie?</a:t>
            </a:r>
          </a:p>
          <a:p>
            <a:pPr>
              <a:lnSpc>
                <a:spcPct val="200000"/>
              </a:lnSpc>
            </a:pPr>
            <a:r>
              <a:rPr lang="nl-NL" b="1" dirty="0" smtClean="0"/>
              <a:t>Vragen??? </a:t>
            </a:r>
          </a:p>
        </p:txBody>
      </p:sp>
      <p:pic>
        <p:nvPicPr>
          <p:cNvPr id="4" name="Picture 2" descr="Afbeeldingsresultaat voor question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09120"/>
            <a:ext cx="2055052" cy="166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5348932" y="2773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52 / 53</a:t>
            </a:r>
            <a:endParaRPr lang="nl-N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10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024744" cy="1143000"/>
          </a:xfrm>
        </p:spPr>
        <p:txBody>
          <a:bodyPr/>
          <a:lstStyle/>
          <a:p>
            <a:r>
              <a:rPr lang="nl-NL" dirty="0" smtClean="0"/>
              <a:t>Kennismaken: Wie zijn jullie?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703518"/>
            <a:ext cx="7704856" cy="3508977"/>
          </a:xfrm>
        </p:spPr>
        <p:txBody>
          <a:bodyPr/>
          <a:lstStyle/>
          <a:p>
            <a:r>
              <a:rPr lang="nl-NL" sz="2800" i="1" u="sng" dirty="0" smtClean="0"/>
              <a:t>Globe-spel</a:t>
            </a:r>
          </a:p>
          <a:p>
            <a:r>
              <a:rPr lang="nl-NL" dirty="0" smtClean="0"/>
              <a:t>Hoe heet je? </a:t>
            </a:r>
          </a:p>
          <a:p>
            <a:r>
              <a:rPr lang="nl-NL" dirty="0" smtClean="0"/>
              <a:t>Vertel iets over jezelf (muziek, hobby’s, familie, etc.)</a:t>
            </a:r>
          </a:p>
          <a:p>
            <a:r>
              <a:rPr lang="nl-NL" dirty="0" smtClean="0"/>
              <a:t>Welk land zou jij een keer willen bezoeken?</a:t>
            </a:r>
          </a:p>
          <a:p>
            <a:r>
              <a:rPr lang="nl-NL" dirty="0" smtClean="0"/>
              <a:t>Klaar? Gooi de bal </a:t>
            </a:r>
            <a:r>
              <a:rPr lang="nl-NL" b="1" dirty="0" smtClean="0"/>
              <a:t>zachtjes en onderhands </a:t>
            </a:r>
            <a:r>
              <a:rPr lang="nl-NL" dirty="0" smtClean="0"/>
              <a:t>door naar een klasgenoot. </a:t>
            </a:r>
            <a:endParaRPr lang="nl-NL" dirty="0"/>
          </a:p>
        </p:txBody>
      </p:sp>
      <p:pic>
        <p:nvPicPr>
          <p:cNvPr id="4098" name="Picture 2" descr="Afbeeldingsresultaat voor glob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365104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5348932" y="2773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52 / 53 </a:t>
            </a:r>
            <a:endParaRPr lang="nl-N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83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9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91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3">
                                          <p:stCondLst>
                                            <p:cond delay="5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3">
                                          <p:stCondLst>
                                            <p:cond delay="143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45" decel="50000">
                                          <p:stCondLst>
                                            <p:cond delay="146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5348932" y="2773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52 / 53 </a:t>
            </a:r>
            <a:endParaRPr lang="nl-NL" sz="2400" b="1" dirty="0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024744" cy="1143000"/>
          </a:xfrm>
        </p:spPr>
        <p:txBody>
          <a:bodyPr/>
          <a:lstStyle/>
          <a:p>
            <a:r>
              <a:rPr lang="nl-NL" dirty="0" smtClean="0"/>
              <a:t>Herhaling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6" y="1563713"/>
            <a:ext cx="6777317" cy="4392488"/>
          </a:xfrm>
        </p:spPr>
        <p:txBody>
          <a:bodyPr>
            <a:normAutofit/>
          </a:bodyPr>
          <a:lstStyle/>
          <a:p>
            <a:r>
              <a:rPr lang="nl-NL" sz="2800" dirty="0" smtClean="0"/>
              <a:t>Verwering </a:t>
            </a:r>
            <a:br>
              <a:rPr lang="nl-NL" sz="2800" dirty="0" smtClean="0"/>
            </a:br>
            <a:r>
              <a:rPr lang="nl-NL" sz="2800" dirty="0" smtClean="0"/>
              <a:t>-mechanisch</a:t>
            </a:r>
            <a:br>
              <a:rPr lang="nl-NL" sz="2800" dirty="0" smtClean="0"/>
            </a:br>
            <a:r>
              <a:rPr lang="nl-NL" sz="2800" dirty="0" smtClean="0"/>
              <a:t>-chemisch</a:t>
            </a:r>
          </a:p>
          <a:p>
            <a:r>
              <a:rPr lang="nl-NL" sz="2800" dirty="0" smtClean="0"/>
              <a:t>Erosie </a:t>
            </a:r>
            <a:br>
              <a:rPr lang="nl-NL" sz="2800" dirty="0" smtClean="0"/>
            </a:br>
            <a:r>
              <a:rPr lang="nl-NL" sz="2800" dirty="0" smtClean="0"/>
              <a:t>-wind</a:t>
            </a:r>
            <a:br>
              <a:rPr lang="nl-NL" sz="2800" dirty="0" smtClean="0"/>
            </a:br>
            <a:r>
              <a:rPr lang="nl-NL" sz="2800" dirty="0" smtClean="0"/>
              <a:t>-water</a:t>
            </a:r>
            <a:br>
              <a:rPr lang="nl-NL" sz="2800" dirty="0" smtClean="0"/>
            </a:br>
            <a:r>
              <a:rPr lang="nl-NL" sz="2800" dirty="0" smtClean="0"/>
              <a:t>-ijs</a:t>
            </a:r>
          </a:p>
          <a:p>
            <a:r>
              <a:rPr lang="nl-NL" sz="2800" dirty="0" smtClean="0"/>
              <a:t>Sedimentatie </a:t>
            </a:r>
            <a:endParaRPr lang="nl-NL" sz="2800" dirty="0"/>
          </a:p>
        </p:txBody>
      </p:sp>
      <p:pic>
        <p:nvPicPr>
          <p:cNvPr id="2050" name="Picture 2" descr="Afbeeldingsresultaat voor wond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80928"/>
            <a:ext cx="3473400" cy="347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fbeeldingsresultaat voor sedimentgeste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88119"/>
            <a:ext cx="7848871" cy="459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73536"/>
            <a:ext cx="4507258" cy="276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Afbeeldingsresultaat voor erosi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992" y="117394"/>
            <a:ext cx="4283968" cy="31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36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024744" cy="1143000"/>
          </a:xfrm>
        </p:spPr>
        <p:txBody>
          <a:bodyPr/>
          <a:lstStyle/>
          <a:p>
            <a:r>
              <a:rPr lang="nl-NL" dirty="0" smtClean="0"/>
              <a:t>Lezen: paragraaf 3.1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75656" y="1772816"/>
            <a:ext cx="7355032" cy="3508977"/>
          </a:xfrm>
        </p:spPr>
        <p:txBody>
          <a:bodyPr>
            <a:normAutofit/>
          </a:bodyPr>
          <a:lstStyle/>
          <a:p>
            <a:r>
              <a:rPr lang="nl-NL" sz="2800" dirty="0" smtClean="0"/>
              <a:t>Lees </a:t>
            </a:r>
            <a:r>
              <a:rPr lang="nl-NL" sz="2800" b="1" dirty="0" smtClean="0"/>
              <a:t>in stilte </a:t>
            </a:r>
            <a:r>
              <a:rPr lang="nl-NL" sz="2800" dirty="0" smtClean="0"/>
              <a:t>de tekst </a:t>
            </a:r>
          </a:p>
          <a:p>
            <a:r>
              <a:rPr lang="nl-NL" sz="2800" dirty="0" smtClean="0"/>
              <a:t>Let goed op de begrippen en afbeeldingen!</a:t>
            </a:r>
          </a:p>
          <a:p>
            <a:r>
              <a:rPr lang="nl-NL" sz="2800" dirty="0" smtClean="0"/>
              <a:t>Klaar ? Bekijk de Basisboekbronnen! </a:t>
            </a:r>
          </a:p>
        </p:txBody>
      </p:sp>
      <p:pic>
        <p:nvPicPr>
          <p:cNvPr id="3076" name="Picture 4" descr="Afbeeldingsresultaat voor rea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56" y="4057221"/>
            <a:ext cx="2592288" cy="226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355976" y="5673704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/>
              <a:t>10 minuten de tijd </a:t>
            </a:r>
            <a:endParaRPr lang="nl-NL" sz="3600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5348932" y="2773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52 / 53 </a:t>
            </a:r>
            <a:endParaRPr lang="nl-N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69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024744" cy="1143000"/>
          </a:xfrm>
        </p:spPr>
        <p:txBody>
          <a:bodyPr/>
          <a:lstStyle/>
          <a:p>
            <a:r>
              <a:rPr lang="nl-NL" dirty="0" smtClean="0"/>
              <a:t>Platentektoniek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12594" y="1689036"/>
            <a:ext cx="7560840" cy="4032448"/>
          </a:xfrm>
        </p:spPr>
        <p:txBody>
          <a:bodyPr/>
          <a:lstStyle/>
          <a:p>
            <a:r>
              <a:rPr lang="nl-NL" dirty="0" smtClean="0"/>
              <a:t>De aardkorst bestaat uit verschillende schillen: </a:t>
            </a:r>
            <a:r>
              <a:rPr lang="nl-NL" b="1" dirty="0" smtClean="0"/>
              <a:t>platen.</a:t>
            </a:r>
            <a:endParaRPr lang="nl-NL" dirty="0" smtClean="0"/>
          </a:p>
          <a:p>
            <a:r>
              <a:rPr lang="nl-NL" dirty="0" smtClean="0"/>
              <a:t>Deze platen bewegen tegen en langs elkaar. </a:t>
            </a:r>
          </a:p>
          <a:p>
            <a:r>
              <a:rPr lang="nl-NL" dirty="0" smtClean="0"/>
              <a:t>Dit zorgt voor veel gedoe: aardbevingen, tsunami’s, etc. </a:t>
            </a:r>
            <a:endParaRPr lang="nl-NL" dirty="0"/>
          </a:p>
        </p:txBody>
      </p:sp>
      <p:pic>
        <p:nvPicPr>
          <p:cNvPr id="4098" name="Picture 2" descr="Afbeeldingsresultaat voor platentektoni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2" y="1611254"/>
            <a:ext cx="6855104" cy="374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beeldingsresultaat voor convectiestrom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149080"/>
            <a:ext cx="4200128" cy="236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5348932" y="2773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52 / 53 </a:t>
            </a:r>
            <a:endParaRPr lang="nl-N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09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024744" cy="1143000"/>
          </a:xfrm>
        </p:spPr>
        <p:txBody>
          <a:bodyPr/>
          <a:lstStyle/>
          <a:p>
            <a:r>
              <a:rPr lang="nl-NL" dirty="0" smtClean="0"/>
              <a:t>Platentektoniek </a:t>
            </a:r>
            <a:endParaRPr lang="nl-NL" dirty="0"/>
          </a:p>
        </p:txBody>
      </p:sp>
      <p:pic>
        <p:nvPicPr>
          <p:cNvPr id="5" name="Picture 2" descr="Afbeeldingsresultaat voor platentektonie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6" t="1070" r="-15531" b="-1070"/>
          <a:stretch/>
        </p:blipFill>
        <p:spPr bwMode="auto">
          <a:xfrm>
            <a:off x="611560" y="1959917"/>
            <a:ext cx="5200024" cy="445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3888432" cy="473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5348932" y="2773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52 / 53 </a:t>
            </a:r>
            <a:endParaRPr lang="nl-N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3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024744" cy="1143000"/>
          </a:xfrm>
        </p:spPr>
        <p:txBody>
          <a:bodyPr/>
          <a:lstStyle/>
          <a:p>
            <a:r>
              <a:rPr lang="nl-NL" dirty="0" smtClean="0"/>
              <a:t>Vorming van de Alpen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97355" y="1700808"/>
            <a:ext cx="7992888" cy="3508977"/>
          </a:xfrm>
        </p:spPr>
        <p:txBody>
          <a:bodyPr/>
          <a:lstStyle/>
          <a:p>
            <a:r>
              <a:rPr lang="nl-NL" dirty="0" smtClean="0"/>
              <a:t>1) Twee </a:t>
            </a:r>
            <a:r>
              <a:rPr lang="nl-NL" b="1" dirty="0" smtClean="0"/>
              <a:t>platen</a:t>
            </a:r>
            <a:r>
              <a:rPr lang="nl-NL" dirty="0" smtClean="0"/>
              <a:t> botsen tegen elkaar</a:t>
            </a:r>
          </a:p>
          <a:p>
            <a:r>
              <a:rPr lang="nl-NL" dirty="0" smtClean="0"/>
              <a:t>2) Hierdoor gaat Europa ‘’rimpelen’’: er ontstaat een </a:t>
            </a:r>
            <a:r>
              <a:rPr lang="nl-NL" b="1" dirty="0" smtClean="0"/>
              <a:t>Plooiingsgebergte</a:t>
            </a:r>
            <a:r>
              <a:rPr lang="nl-NL" dirty="0" smtClean="0"/>
              <a:t>. </a:t>
            </a:r>
          </a:p>
          <a:p>
            <a:r>
              <a:rPr lang="nl-NL" dirty="0" smtClean="0"/>
              <a:t>3) De platen blijven tegen elkaar drukken, het gebergte blijft dus groeien. </a:t>
            </a:r>
            <a:endParaRPr lang="nl-NL" dirty="0"/>
          </a:p>
        </p:txBody>
      </p:sp>
      <p:pic>
        <p:nvPicPr>
          <p:cNvPr id="4" name="Picture 2" descr="Afbeeldingsresultaat voor alp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099" y="4149080"/>
            <a:ext cx="3336144" cy="227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5348932" y="2773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52 / 53 </a:t>
            </a:r>
            <a:endParaRPr lang="nl-N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08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a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171</TotalTime>
  <Words>372</Words>
  <Application>Microsoft Office PowerPoint</Application>
  <PresentationFormat>Diavoorstelling (4:3)</PresentationFormat>
  <Paragraphs>69</Paragraphs>
  <Slides>13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Thema1</vt:lpstr>
      <vt:lpstr>Hoofdstuk 3 </vt:lpstr>
      <vt:lpstr>Wat gaan we doen? </vt:lpstr>
      <vt:lpstr>Kennismaken:</vt:lpstr>
      <vt:lpstr>Kennismaken: Wie zijn jullie?</vt:lpstr>
      <vt:lpstr>Herhaling </vt:lpstr>
      <vt:lpstr>Lezen: paragraaf 3.1 </vt:lpstr>
      <vt:lpstr>Platentektoniek</vt:lpstr>
      <vt:lpstr>Platentektoniek </vt:lpstr>
      <vt:lpstr>Vorming van de Alpen</vt:lpstr>
      <vt:lpstr>Mini-opdracht</vt:lpstr>
      <vt:lpstr>Afsluiten</vt:lpstr>
      <vt:lpstr>Herhaling</vt:lpstr>
      <vt:lpstr>Reflectie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3 </dc:title>
  <dc:creator>duco spakman</dc:creator>
  <cp:lastModifiedBy>duco spakman</cp:lastModifiedBy>
  <cp:revision>12</cp:revision>
  <dcterms:created xsi:type="dcterms:W3CDTF">2016-11-21T13:35:13Z</dcterms:created>
  <dcterms:modified xsi:type="dcterms:W3CDTF">2016-11-22T10:54:34Z</dcterms:modified>
</cp:coreProperties>
</file>