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61432D8-FE24-4496-B554-6CF9D4D61571}" type="datetimeFigureOut">
              <a:rPr lang="nl-NL" smtClean="0"/>
              <a:t>18-12-2016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5911AE7-AF24-4764-B2B6-37BE77971292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32D8-FE24-4496-B554-6CF9D4D61571}" type="datetimeFigureOut">
              <a:rPr lang="nl-NL" smtClean="0"/>
              <a:t>18-12-2016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1AE7-AF24-4764-B2B6-37BE7797129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32D8-FE24-4496-B554-6CF9D4D61571}" type="datetimeFigureOut">
              <a:rPr lang="nl-NL" smtClean="0"/>
              <a:t>18-12-2016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1AE7-AF24-4764-B2B6-37BE7797129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32D8-FE24-4496-B554-6CF9D4D61571}" type="datetimeFigureOut">
              <a:rPr lang="nl-NL" smtClean="0"/>
              <a:t>18-12-2016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1AE7-AF24-4764-B2B6-37BE7797129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32D8-FE24-4496-B554-6CF9D4D61571}" type="datetimeFigureOut">
              <a:rPr lang="nl-NL" smtClean="0"/>
              <a:t>18-12-2016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1AE7-AF24-4764-B2B6-37BE7797129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32D8-FE24-4496-B554-6CF9D4D61571}" type="datetimeFigureOut">
              <a:rPr lang="nl-NL" smtClean="0"/>
              <a:t>18-12-2016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1AE7-AF24-4764-B2B6-37BE7797129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32D8-FE24-4496-B554-6CF9D4D61571}" type="datetimeFigureOut">
              <a:rPr lang="nl-NL" smtClean="0"/>
              <a:t>18-12-2016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1AE7-AF24-4764-B2B6-37BE7797129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32D8-FE24-4496-B554-6CF9D4D61571}" type="datetimeFigureOut">
              <a:rPr lang="nl-NL" smtClean="0"/>
              <a:t>18-12-2016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1AE7-AF24-4764-B2B6-37BE7797129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32D8-FE24-4496-B554-6CF9D4D61571}" type="datetimeFigureOut">
              <a:rPr lang="nl-NL" smtClean="0"/>
              <a:t>18-12-2016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1AE7-AF24-4764-B2B6-37BE7797129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32D8-FE24-4496-B554-6CF9D4D61571}" type="datetimeFigureOut">
              <a:rPr lang="nl-NL" smtClean="0"/>
              <a:t>18-12-2016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1AE7-AF24-4764-B2B6-37BE77971292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32D8-FE24-4496-B554-6CF9D4D61571}" type="datetimeFigureOut">
              <a:rPr lang="nl-NL" smtClean="0"/>
              <a:t>18-12-2016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1AE7-AF24-4764-B2B6-37BE7797129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61432D8-FE24-4496-B554-6CF9D4D61571}" type="datetimeFigureOut">
              <a:rPr lang="nl-NL" smtClean="0"/>
              <a:t>18-12-2016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5911AE7-AF24-4764-B2B6-37BE77971292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Hoofdstuk 3.4</a:t>
            </a:r>
            <a:br>
              <a:rPr lang="nl-NL" b="1" dirty="0" smtClean="0"/>
            </a:br>
            <a:r>
              <a:rPr lang="nl-NL" sz="2700" i="1" dirty="0" smtClean="0"/>
              <a:t>Een reisje langs de Rijn 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32040" y="4653136"/>
            <a:ext cx="3309803" cy="1260629"/>
          </a:xfrm>
        </p:spPr>
        <p:txBody>
          <a:bodyPr>
            <a:normAutofit/>
          </a:bodyPr>
          <a:lstStyle/>
          <a:p>
            <a:r>
              <a:rPr lang="nl-NL" sz="2400" b="1" i="1" dirty="0" smtClean="0"/>
              <a:t>Bladzijde 58 / 59</a:t>
            </a:r>
            <a:endParaRPr lang="nl-NL" sz="2400" b="1" i="1" dirty="0"/>
          </a:p>
        </p:txBody>
      </p:sp>
      <p:pic>
        <p:nvPicPr>
          <p:cNvPr id="1026" name="Picture 2" descr="Afbeeldingsresultaat voor the r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72906"/>
            <a:ext cx="3585770" cy="431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benedenloop rij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777" y="0"/>
            <a:ext cx="3528392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26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2373" y="764704"/>
            <a:ext cx="7024744" cy="1143000"/>
          </a:xfrm>
        </p:spPr>
        <p:txBody>
          <a:bodyPr/>
          <a:lstStyle/>
          <a:p>
            <a:r>
              <a:rPr lang="nl-NL" dirty="0" smtClean="0"/>
              <a:t>Je kunt nu…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540" y="2150231"/>
            <a:ext cx="7776980" cy="3508977"/>
          </a:xfrm>
        </p:spPr>
        <p:txBody>
          <a:bodyPr/>
          <a:lstStyle/>
          <a:p>
            <a:r>
              <a:rPr lang="nl-NL" dirty="0"/>
              <a:t>De drie delen van de Rijn </a:t>
            </a:r>
            <a:r>
              <a:rPr lang="nl-NL" i="1" dirty="0"/>
              <a:t>in eigen woorden </a:t>
            </a:r>
            <a:r>
              <a:rPr lang="nl-NL" dirty="0"/>
              <a:t>beschrijven</a:t>
            </a:r>
          </a:p>
          <a:p>
            <a:r>
              <a:rPr lang="nl-NL" dirty="0"/>
              <a:t>Uitleggen waarom de Rijn zo belangrijk is voor NL en Europa</a:t>
            </a:r>
          </a:p>
          <a:p>
            <a:r>
              <a:rPr lang="nl-NL" dirty="0"/>
              <a:t>Beschrijven hoe de Rijn de landschappen vormt.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860032" y="3147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Bladzijde 58 -  59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Afbeeldingsresultaat voor glob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06672"/>
            <a:ext cx="2448272" cy="212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9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03644" y="620688"/>
            <a:ext cx="7024744" cy="1143000"/>
          </a:xfrm>
        </p:spPr>
        <p:txBody>
          <a:bodyPr/>
          <a:lstStyle/>
          <a:p>
            <a:r>
              <a:rPr lang="nl-NL" dirty="0" smtClean="0"/>
              <a:t>Afsluiten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34890" y="2148621"/>
            <a:ext cx="6777317" cy="3508977"/>
          </a:xfrm>
        </p:spPr>
        <p:txBody>
          <a:bodyPr>
            <a:normAutofit/>
          </a:bodyPr>
          <a:lstStyle/>
          <a:p>
            <a:r>
              <a:rPr lang="nl-NL" sz="2800" b="1" dirty="0" smtClean="0"/>
              <a:t>Wat ging er minder goed? </a:t>
            </a:r>
          </a:p>
          <a:p>
            <a:r>
              <a:rPr lang="nl-NL" sz="2800" b="1" dirty="0" smtClean="0"/>
              <a:t>Wat ging er erg goed?</a:t>
            </a:r>
          </a:p>
          <a:p>
            <a:endParaRPr lang="nl-NL" sz="2800" b="1" dirty="0"/>
          </a:p>
          <a:p>
            <a:r>
              <a:rPr lang="nl-NL" sz="2800" b="1" i="1" u="sng" dirty="0" smtClean="0"/>
              <a:t>Waarom</a:t>
            </a:r>
            <a:r>
              <a:rPr lang="nl-NL" sz="2800" b="1" dirty="0" smtClean="0"/>
              <a:t> heb je dit geleerd? </a:t>
            </a:r>
            <a:endParaRPr lang="nl-NL" sz="2800" b="1" i="1" u="sng" dirty="0"/>
          </a:p>
        </p:txBody>
      </p:sp>
      <p:sp>
        <p:nvSpPr>
          <p:cNvPr id="4" name="Tekstvak 3"/>
          <p:cNvSpPr txBox="1"/>
          <p:nvPr/>
        </p:nvSpPr>
        <p:spPr>
          <a:xfrm>
            <a:off x="4860032" y="3147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Bladzijde 58 -  59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5" name="AutoShape 4" descr="Afbeeldingsresultaat voor w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69160"/>
            <a:ext cx="4209774" cy="161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54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7024744" cy="1143000"/>
          </a:xfrm>
        </p:spPr>
        <p:txBody>
          <a:bodyPr/>
          <a:lstStyle/>
          <a:p>
            <a:r>
              <a:rPr lang="nl-NL" dirty="0" smtClean="0"/>
              <a:t>Wat gaan we doen: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2204864"/>
            <a:ext cx="7920996" cy="3508977"/>
          </a:xfrm>
        </p:spPr>
        <p:txBody>
          <a:bodyPr>
            <a:normAutofit/>
          </a:bodyPr>
          <a:lstStyle/>
          <a:p>
            <a:r>
              <a:rPr lang="nl-NL" sz="2800" b="1" dirty="0" smtClean="0"/>
              <a:t>Herhaling: </a:t>
            </a:r>
            <a:r>
              <a:rPr lang="nl-NL" sz="2800" dirty="0" smtClean="0"/>
              <a:t>Gletsjers! </a:t>
            </a:r>
          </a:p>
          <a:p>
            <a:r>
              <a:rPr lang="nl-NL" sz="2800" b="1" dirty="0" smtClean="0"/>
              <a:t>Uitleg: </a:t>
            </a:r>
            <a:r>
              <a:rPr lang="nl-NL" sz="2800" dirty="0" smtClean="0"/>
              <a:t>De Rijn (een </a:t>
            </a:r>
            <a:r>
              <a:rPr lang="nl-NL" sz="2800" i="1" dirty="0" smtClean="0"/>
              <a:t>gemengde </a:t>
            </a:r>
            <a:r>
              <a:rPr lang="nl-NL" sz="2800" dirty="0" smtClean="0"/>
              <a:t>rivier)</a:t>
            </a:r>
          </a:p>
          <a:p>
            <a:r>
              <a:rPr lang="nl-NL" sz="2800" b="1" dirty="0" smtClean="0"/>
              <a:t>Opdracht: </a:t>
            </a:r>
            <a:r>
              <a:rPr lang="nl-NL" sz="2800" i="1" dirty="0" smtClean="0"/>
              <a:t>met de boot</a:t>
            </a:r>
          </a:p>
          <a:p>
            <a:r>
              <a:rPr lang="nl-NL" sz="2800" b="1" dirty="0" smtClean="0"/>
              <a:t>Afsluiten: </a:t>
            </a:r>
            <a:r>
              <a:rPr lang="nl-NL" sz="2800" dirty="0" smtClean="0"/>
              <a:t>hoe ging het? </a:t>
            </a:r>
            <a:endParaRPr lang="nl-NL" sz="2800" b="1" dirty="0"/>
          </a:p>
        </p:txBody>
      </p:sp>
      <p:sp>
        <p:nvSpPr>
          <p:cNvPr id="4" name="Tekstvak 3"/>
          <p:cNvSpPr txBox="1"/>
          <p:nvPr/>
        </p:nvSpPr>
        <p:spPr>
          <a:xfrm>
            <a:off x="4860032" y="1571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Bladzijde 58 -  59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Afbeeldingsresultaat voor globe drawi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649" y="3981970"/>
            <a:ext cx="1912157" cy="28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98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84899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Aan het einde van de les kan je…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90956" y="2132856"/>
            <a:ext cx="7885500" cy="3508977"/>
          </a:xfrm>
        </p:spPr>
        <p:txBody>
          <a:bodyPr/>
          <a:lstStyle/>
          <a:p>
            <a:r>
              <a:rPr lang="nl-NL" dirty="0" smtClean="0"/>
              <a:t>De drie delen van de Rijn </a:t>
            </a:r>
            <a:r>
              <a:rPr lang="nl-NL" i="1" dirty="0" smtClean="0"/>
              <a:t>in eigen woorden </a:t>
            </a:r>
            <a:r>
              <a:rPr lang="nl-NL" dirty="0" smtClean="0"/>
              <a:t>beschrijven</a:t>
            </a:r>
          </a:p>
          <a:p>
            <a:r>
              <a:rPr lang="nl-NL" dirty="0" smtClean="0"/>
              <a:t>Uitleggen waarom de Rijn zo belangrijk is voor NL en Europa</a:t>
            </a:r>
          </a:p>
          <a:p>
            <a:r>
              <a:rPr lang="nl-NL" dirty="0" smtClean="0"/>
              <a:t>Beschrijven hoe de Rijn de landschappen vormt.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860032" y="1571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Bladzijde 58 -  59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5" name="AutoShape 4" descr="Afbeeldingsresultaat voor check 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4725144"/>
            <a:ext cx="1728192" cy="155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95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De Rijn: een gemengde rivier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9778" y="2348880"/>
            <a:ext cx="8100508" cy="3508977"/>
          </a:xfrm>
        </p:spPr>
        <p:txBody>
          <a:bodyPr/>
          <a:lstStyle/>
          <a:p>
            <a:r>
              <a:rPr lang="nl-NL" dirty="0" smtClean="0"/>
              <a:t>De rijn is een </a:t>
            </a:r>
            <a:r>
              <a:rPr lang="nl-NL" i="1" dirty="0" smtClean="0"/>
              <a:t>gemengde rivier</a:t>
            </a:r>
          </a:p>
          <a:p>
            <a:r>
              <a:rPr lang="nl-NL" dirty="0" smtClean="0"/>
              <a:t>Belangrijk voor de economie en infrastructuur. </a:t>
            </a:r>
            <a:r>
              <a:rPr lang="nl-NL" i="1" dirty="0" smtClean="0"/>
              <a:t>Waarom?</a:t>
            </a:r>
          </a:p>
          <a:p>
            <a:r>
              <a:rPr lang="nl-NL" dirty="0" smtClean="0"/>
              <a:t>De rivier bestaat uit drie delen: </a:t>
            </a:r>
            <a:r>
              <a:rPr lang="nl-NL" b="1" dirty="0" smtClean="0"/>
              <a:t>Bovenloop</a:t>
            </a:r>
            <a:r>
              <a:rPr lang="nl-NL" dirty="0" smtClean="0"/>
              <a:t>, </a:t>
            </a:r>
            <a:r>
              <a:rPr lang="nl-NL" b="1" dirty="0" smtClean="0"/>
              <a:t>middenloop</a:t>
            </a:r>
            <a:r>
              <a:rPr lang="nl-NL" dirty="0" smtClean="0"/>
              <a:t> en </a:t>
            </a:r>
            <a:r>
              <a:rPr lang="nl-NL" b="1" dirty="0" smtClean="0"/>
              <a:t>benedenloop</a:t>
            </a:r>
            <a:r>
              <a:rPr lang="nl-NL" dirty="0" smtClean="0"/>
              <a:t>.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860032" y="1571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Bladzijde 58 -  59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Afbeeldingsresultaat voor river drawi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t="3593" r="4495" b="5175"/>
          <a:stretch/>
        </p:blipFill>
        <p:spPr bwMode="auto">
          <a:xfrm>
            <a:off x="6228185" y="4613044"/>
            <a:ext cx="2915816" cy="226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68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4862" y="692696"/>
            <a:ext cx="7024744" cy="1143000"/>
          </a:xfrm>
        </p:spPr>
        <p:txBody>
          <a:bodyPr/>
          <a:lstStyle/>
          <a:p>
            <a:r>
              <a:rPr lang="nl-NL" dirty="0" smtClean="0"/>
              <a:t>De Bovenloop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56418" y="2287944"/>
            <a:ext cx="7227754" cy="3731293"/>
          </a:xfrm>
        </p:spPr>
        <p:txBody>
          <a:bodyPr/>
          <a:lstStyle/>
          <a:p>
            <a:r>
              <a:rPr lang="nl-NL" dirty="0" smtClean="0"/>
              <a:t>De Rijn begint in de bergen; veel reliëf! </a:t>
            </a:r>
          </a:p>
          <a:p>
            <a:r>
              <a:rPr lang="nl-NL" dirty="0" smtClean="0"/>
              <a:t>Dit betekent veel krachten en dus veel </a:t>
            </a:r>
            <a:r>
              <a:rPr lang="nl-NL" b="1" dirty="0" smtClean="0"/>
              <a:t>erosie</a:t>
            </a:r>
          </a:p>
          <a:p>
            <a:r>
              <a:rPr lang="nl-NL" dirty="0" smtClean="0"/>
              <a:t>Gevolg: diepe V-dalen en watervallen.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860032" y="1571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Bladzijde 58 -  59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Afbeeldingsresultaat voor V-da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37112"/>
            <a:ext cx="6348462" cy="175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02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5034" y="692696"/>
            <a:ext cx="7024744" cy="1143000"/>
          </a:xfrm>
        </p:spPr>
        <p:txBody>
          <a:bodyPr/>
          <a:lstStyle/>
          <a:p>
            <a:r>
              <a:rPr lang="nl-NL" dirty="0" smtClean="0"/>
              <a:t>De Middenloop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476" y="2060848"/>
            <a:ext cx="7200916" cy="3508977"/>
          </a:xfrm>
        </p:spPr>
        <p:txBody>
          <a:bodyPr/>
          <a:lstStyle/>
          <a:p>
            <a:r>
              <a:rPr lang="nl-NL" dirty="0" smtClean="0"/>
              <a:t>Minder hoogteverschillen, lagere </a:t>
            </a:r>
            <a:r>
              <a:rPr lang="nl-NL" b="1" dirty="0" smtClean="0"/>
              <a:t>stroomsnelheid</a:t>
            </a:r>
            <a:r>
              <a:rPr lang="nl-NL" dirty="0" smtClean="0"/>
              <a:t>.</a:t>
            </a:r>
          </a:p>
          <a:p>
            <a:r>
              <a:rPr lang="nl-NL" dirty="0" smtClean="0"/>
              <a:t>Stroomt door een </a:t>
            </a:r>
            <a:r>
              <a:rPr lang="nl-NL" i="1" dirty="0" smtClean="0"/>
              <a:t>middelgebergte</a:t>
            </a:r>
            <a:r>
              <a:rPr lang="nl-NL" dirty="0" smtClean="0"/>
              <a:t>.</a:t>
            </a:r>
          </a:p>
          <a:p>
            <a:r>
              <a:rPr lang="nl-NL" dirty="0" smtClean="0"/>
              <a:t>Veel kastelen langs dit deel van de Rijn. </a:t>
            </a:r>
            <a:r>
              <a:rPr lang="nl-NL" i="1" dirty="0" smtClean="0"/>
              <a:t>Waarom? </a:t>
            </a:r>
            <a:endParaRPr lang="nl-NL" i="1" dirty="0"/>
          </a:p>
        </p:txBody>
      </p:sp>
      <p:sp>
        <p:nvSpPr>
          <p:cNvPr id="4" name="Tekstvak 3"/>
          <p:cNvSpPr txBox="1"/>
          <p:nvPr/>
        </p:nvSpPr>
        <p:spPr>
          <a:xfrm>
            <a:off x="4860032" y="1571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Bladzijde 58 -  59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6148" name="Picture 4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07137"/>
            <a:ext cx="4381922" cy="242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22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2" descr="Afbeeldingsresultaat voor the r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190" y="980728"/>
            <a:ext cx="4752528" cy="571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860032" y="1571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Bladzijde 58 -  59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50036"/>
            <a:ext cx="1837556" cy="257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7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477375"/>
            <a:ext cx="7024744" cy="1143000"/>
          </a:xfrm>
        </p:spPr>
        <p:txBody>
          <a:bodyPr/>
          <a:lstStyle/>
          <a:p>
            <a:r>
              <a:rPr lang="nl-NL" dirty="0" smtClean="0"/>
              <a:t>Benedenloop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2204864"/>
            <a:ext cx="7560956" cy="3508977"/>
          </a:xfrm>
        </p:spPr>
        <p:txBody>
          <a:bodyPr/>
          <a:lstStyle/>
          <a:p>
            <a:r>
              <a:rPr lang="nl-NL" dirty="0" smtClean="0"/>
              <a:t>De </a:t>
            </a:r>
            <a:r>
              <a:rPr lang="nl-NL" b="1" dirty="0" smtClean="0"/>
              <a:t>stroomsnelheid </a:t>
            </a:r>
            <a:r>
              <a:rPr lang="nl-NL" dirty="0" smtClean="0"/>
              <a:t>neemt nog meer af; meer sedimentatie, minder erosie</a:t>
            </a:r>
          </a:p>
          <a:p>
            <a:r>
              <a:rPr lang="nl-NL" dirty="0" smtClean="0"/>
              <a:t>Gevolg: meer bochten en minder V-dalen!</a:t>
            </a:r>
          </a:p>
          <a:p>
            <a:r>
              <a:rPr lang="nl-NL" dirty="0" smtClean="0"/>
              <a:t>Hoe ziet dat er uit? Als een </a:t>
            </a:r>
            <a:r>
              <a:rPr lang="nl-NL" i="1" dirty="0" smtClean="0"/>
              <a:t>Delta</a:t>
            </a:r>
            <a:r>
              <a:rPr lang="nl-NL" dirty="0" smtClean="0"/>
              <a:t>!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860032" y="1571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Bladzijde 58 -  59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Afbeeldingsresultaat voor nile del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43313"/>
            <a:ext cx="4355154" cy="446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958" y="3204653"/>
            <a:ext cx="3226060" cy="309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https://upload.wikimedia.org/wikipedia/commons/thumb/e/e5/Map_of_the_annual_average_discharge_of_Rhine_and_Maas_2000-2011_%28NL%29.png/800px-Map_of_the_annual_average_discharge_of_Rhine_and_Maas_2000-2011_%28NL%2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15" y="2286637"/>
            <a:ext cx="4897996" cy="437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29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7660" y="484453"/>
            <a:ext cx="7024744" cy="1143000"/>
          </a:xfrm>
        </p:spPr>
        <p:txBody>
          <a:bodyPr/>
          <a:lstStyle/>
          <a:p>
            <a:r>
              <a:rPr lang="nl-NL" b="1" dirty="0" smtClean="0"/>
              <a:t>Opdracht: 	</a:t>
            </a:r>
            <a:r>
              <a:rPr lang="nl-NL" i="1" dirty="0" smtClean="0"/>
              <a:t>met de boot! </a:t>
            </a:r>
            <a:endParaRPr lang="nl-NL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844824"/>
            <a:ext cx="7560956" cy="3508977"/>
          </a:xfrm>
        </p:spPr>
        <p:txBody>
          <a:bodyPr/>
          <a:lstStyle/>
          <a:p>
            <a:r>
              <a:rPr lang="nl-NL" dirty="0" smtClean="0"/>
              <a:t>Kies een gebied: </a:t>
            </a:r>
            <a:r>
              <a:rPr lang="nl-NL" b="1" dirty="0" smtClean="0"/>
              <a:t>boven</a:t>
            </a:r>
            <a:r>
              <a:rPr lang="nl-NL" dirty="0" smtClean="0"/>
              <a:t>-, </a:t>
            </a:r>
            <a:r>
              <a:rPr lang="nl-NL" b="1" dirty="0" smtClean="0"/>
              <a:t>midden</a:t>
            </a:r>
            <a:r>
              <a:rPr lang="nl-NL" dirty="0" smtClean="0"/>
              <a:t>- of </a:t>
            </a:r>
            <a:r>
              <a:rPr lang="nl-NL" b="1" dirty="0" smtClean="0"/>
              <a:t>benedenloop</a:t>
            </a:r>
            <a:r>
              <a:rPr lang="nl-NL" dirty="0" smtClean="0"/>
              <a:t>. </a:t>
            </a:r>
          </a:p>
          <a:p>
            <a:r>
              <a:rPr lang="nl-NL" dirty="0" smtClean="0"/>
              <a:t>Stel je voor: je vaart hier met een bootje</a:t>
            </a:r>
          </a:p>
          <a:p>
            <a:r>
              <a:rPr lang="nl-NL" i="1" dirty="0" smtClean="0"/>
              <a:t>Hoe is het landschap? Hoe is de boottocht? Hoe is de rivier gevormd? In welk land ben je?</a:t>
            </a:r>
            <a:br>
              <a:rPr lang="nl-NL" i="1" dirty="0" smtClean="0"/>
            </a:br>
            <a:endParaRPr lang="nl-NL" i="1" dirty="0" smtClean="0"/>
          </a:p>
          <a:p>
            <a:r>
              <a:rPr lang="nl-NL" b="1" i="1" dirty="0" smtClean="0"/>
              <a:t>Kortom: </a:t>
            </a:r>
            <a:r>
              <a:rPr lang="nl-NL" dirty="0" smtClean="0"/>
              <a:t>hoe is het om hier te varen??? </a:t>
            </a:r>
            <a:r>
              <a:rPr lang="nl-NL" i="1" dirty="0" smtClean="0"/>
              <a:t> </a:t>
            </a:r>
            <a:endParaRPr lang="nl-NL" i="1" dirty="0"/>
          </a:p>
        </p:txBody>
      </p:sp>
      <p:sp>
        <p:nvSpPr>
          <p:cNvPr id="4" name="Tekstvak 3"/>
          <p:cNvSpPr txBox="1"/>
          <p:nvPr/>
        </p:nvSpPr>
        <p:spPr>
          <a:xfrm>
            <a:off x="4860032" y="3147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Bladzijde 58 -  59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Afbeeldingsresultaat voor boat carto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57749"/>
            <a:ext cx="2483768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611560" y="5929803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 smtClean="0"/>
              <a:t>Gebruik je boek!</a:t>
            </a:r>
            <a:endParaRPr lang="nl-NL" sz="2400" i="1" dirty="0"/>
          </a:p>
        </p:txBody>
      </p:sp>
    </p:spTree>
    <p:extLst>
      <p:ext uri="{BB962C8B-B14F-4D97-AF65-F5344CB8AC3E}">
        <p14:creationId xmlns:p14="http://schemas.microsoft.com/office/powerpoint/2010/main" val="105225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a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81</TotalTime>
  <Words>329</Words>
  <Application>Microsoft Office PowerPoint</Application>
  <PresentationFormat>Diavoorstelling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Thema1</vt:lpstr>
      <vt:lpstr>Hoofdstuk 3.4 Een reisje langs de Rijn </vt:lpstr>
      <vt:lpstr>Wat gaan we doen:</vt:lpstr>
      <vt:lpstr>Aan het einde van de les kan je…</vt:lpstr>
      <vt:lpstr>De Rijn: een gemengde rivier</vt:lpstr>
      <vt:lpstr>De Bovenloop </vt:lpstr>
      <vt:lpstr>De Middenloop</vt:lpstr>
      <vt:lpstr>PowerPoint-presentatie</vt:lpstr>
      <vt:lpstr>Benedenloop </vt:lpstr>
      <vt:lpstr>Opdracht:  met de boot! </vt:lpstr>
      <vt:lpstr>Je kunt nu…</vt:lpstr>
      <vt:lpstr>Afsluiten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3.4 Een reisje langs de Rijn</dc:title>
  <dc:creator>duco spakman</dc:creator>
  <cp:lastModifiedBy>duco spakman</cp:lastModifiedBy>
  <cp:revision>8</cp:revision>
  <dcterms:created xsi:type="dcterms:W3CDTF">2016-12-18T13:44:17Z</dcterms:created>
  <dcterms:modified xsi:type="dcterms:W3CDTF">2016-12-18T15:05:19Z</dcterms:modified>
</cp:coreProperties>
</file>