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0AE3F7-29B6-49C3-9FFD-21CA16CD666A}" type="datetimeFigureOut">
              <a:rPr lang="nl-NL" smtClean="0"/>
              <a:t>23-9-2015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4B1ECE-FC53-44BF-BB96-49FD2609974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792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3779912" y="2420888"/>
            <a:ext cx="194421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6084168" y="1484784"/>
            <a:ext cx="158417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331640" y="2060848"/>
            <a:ext cx="158417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503243" y="596462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CRYOTURBATIE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590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836712"/>
            <a:ext cx="784887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WAT?</a:t>
            </a:r>
          </a:p>
          <a:p>
            <a:endParaRPr lang="nl-NL" sz="3600" b="1" dirty="0">
              <a:solidFill>
                <a:schemeClr val="bg1"/>
              </a:solidFill>
            </a:endParaRPr>
          </a:p>
          <a:p>
            <a:r>
              <a:rPr lang="nl-NL" sz="3600" b="1" dirty="0" smtClean="0">
                <a:solidFill>
                  <a:schemeClr val="bg1"/>
                </a:solidFill>
              </a:rPr>
              <a:t>WAAR?</a:t>
            </a:r>
          </a:p>
          <a:p>
            <a:endParaRPr lang="nl-NL" sz="3600" b="1" dirty="0">
              <a:solidFill>
                <a:schemeClr val="bg1"/>
              </a:solidFill>
            </a:endParaRPr>
          </a:p>
          <a:p>
            <a:r>
              <a:rPr lang="nl-NL" sz="3600" b="1" dirty="0" smtClean="0">
                <a:solidFill>
                  <a:schemeClr val="bg1"/>
                </a:solidFill>
              </a:rPr>
              <a:t>WAAROM DAAR?</a:t>
            </a:r>
          </a:p>
          <a:p>
            <a:endParaRPr lang="nl-NL" sz="3600" b="1" dirty="0">
              <a:solidFill>
                <a:schemeClr val="bg1"/>
              </a:solidFill>
            </a:endParaRPr>
          </a:p>
          <a:p>
            <a:r>
              <a:rPr lang="nl-NL" sz="3600" b="1" dirty="0" smtClean="0">
                <a:solidFill>
                  <a:schemeClr val="bg1"/>
                </a:solidFill>
              </a:rPr>
              <a:t>HOE?</a:t>
            </a:r>
            <a:endParaRPr lang="nl-NL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omnitraveler.nl/wp-content/uploads/vraagtek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4">
            <a:off x="6212018" y="4328332"/>
            <a:ext cx="2446940" cy="18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roundtruthtrekking.org/static/uploads/photos/cryoturbation_1.700x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3831977" cy="30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TEhUTExQWFhUWGRoYGBgYGRwcIBwgGhgfGBocHRocHCggHR0lHBwaITEiJSkrLi4uHB8zODMsNygtLisBCgoKDg0OGxAQGywkICQsLCwsLCwsLCwsLCwsLCwsLCwsLCwsLCwsLCwsLCwsLCwsLCwsLCwsLCwsLCwsLCwsLP/AABEIARMAtwMBIgACEQEDEQH/xAAbAAACAgMBAAAAAAAAAAAAAAAEBQMGAAECB//EAD0QAAECBAMGBAQFAwQCAwEAAAECEQADITEEEkEFIlFhcYEGE5GhscHR8BQyQuHxI1KCB1NicjOiFbKzJP/EABgBAAMBAQAAAAAAAAAAAAAAAAABAgME/8QAIhEAAgICAgMBAQEBAAAAAAAAAAECESExEkEDE1FhcTIi/9oADAMBAAIRAxEAPwB14JwmLmqzrKVycrZpigoLUa5kAJBSm7DNDXbG2PwsuaMKlAmlrJ3QVnKCHUAXLmj6OzRZMHs1EqSJKRuJp1b50ipbb2P+JxCFMAiUeJSz/wDEjKvhxvGNm28EWyCqXhiZC/NXNVnxCwUtLU++EBwjMT+nk54ETaW3wpQBQEZTVJTmc/3KIyhxQszg2NYJ23g1SQyU+XJyAJSFuFF8xIQ9zzuXiq4SYcQVJlIIqwLkkl6qIIGWukABo8UrUgypS5s0G5SCKkuXzsAkXYkDq8R47ETZpymatUxbDKlqi5oMxLU4aUaH+x/ASwAJk4tqEpqeqlPFv2fsjD4RJUhCEMHUpTPxqo1JvAFIo+H8BzlywJkuSHZsyiTyK8rgqbQFni5bA8OJwaSxBUWfgKWANrQFtPxew/oyjMGhNAdQwu2sVHaW3Z85ysFQUAMtgzvRJp8+YiHNF8JMtu2Nr4pKysTMNLkpUxCnKyHu5YZm0FC99YRD/URSSxlmYLBW6knkRVnioY/MwUxFganT4m0QeWFVJUODCtONaRN2WvGkj0Gf49QQEjDApUliCp6tUEZajSKrtPBYaakq/BCWXcZFji9aD0hdJXlZSCWqzjT1jqbjSsKIFQaAa9nhXIpRih3snxTicOChSPNTfOVEKGjWZoLl+M156ymSb5V19CL94q8iUuYCK8wTr36D0ieRIV+lQp1eL5E8EXnC+JpagM4Wl+KS3/qSedob4DaklbhC0udEEP3BrHniZCVAOQ4u6mNaWiYzsiXBQlI1Jb5QvYw9SPSJGKQt8swKsWSpKme1iWdohxWJlpG+ohRo2UqvT9KSQOseYzNsLqpBcAs+ZSRxYMmsDztoK/3Muau6QTTi1RTWK5P4R6/09N/HAUW7C26ocQSSQPRohxM2TLZQSkEAkJyjeLGyRcxQMHtxkhK5iqEnOVFq6FL69j0h3hkpWj+nMLkBST+YuC+UOxJGheLRLwy57A2zNVmExKELASDLzPWr2LJuniPku8a//wBMoIkTUyZ5YqClnOlq5QkEpBcglrtR6GFuE2iDMyqyGgUB+Uu9xSrFzxDw62hiFzEo8lCZu8NwkIZuBYpcVobgnpDsmsgXhrZs2ShKJ09Mw18zKij1YZgWoRVw73rGQq2j4ixWCmGVNQmYCkGWTk80B6hYAAmB33ktYXvGRPFDtjzGbSRLdl7qRRa5hVvPZieAvcQPsvGqEgTCsHzlAuHrmbKEpVvHdqT1hQqSgl/LSoi61JD2qQSHJ+t4ZJskhKnZg+UfpegDNqW+cNIRJi8FNxNVq8uWGOZQFW0Qkm3Mj1hXK2phMD/TSrzptcxIAUTU7xACRVqC3CG8pMxaVKmnIhIBAcFkgalmo0eS7YxkteImLl1QVEhxdzUlgGe7GKoaLzP/ANR5rAJlpllqs6z20HppCrE+JRNczlKNHTWnN00APOKoiawKjky2BJNeidYCnKGYZFZqOS548ww6RHCy7osk7bNSE/lNhmGvAm0dL2ughwCT/apTDgkvFclOFZQkhRq1S/pBKSbNy1Febj7eDgiuTHasehQfVqhxQ6/zHKcUK/2nUGvSsJ99IYtX0pSlB7xFNWp6g7oqK9xC9aHzZYjiJad3MplWa4PQ6RD+JTUB3F3B+P3eK/LxKsxZIZTs5tre9oYyMTvBkkhuArRncWg4ByHGHntqltK05H1js4veZJch3ZtB9mEq1BOZISoF3Bb7pasd4RSyU+WlgxJKnZ9feFwHYwxeLDOxLAXA7aQoxW1VrLKQQh6XF+d4mxa1WUpI6fG9IHCE0BUpT2ArawikkhOyDEznoFKAfl8YyXMOfy1brh0ni3AD5xkwS3IAy6sohuvt7QNNxoDWJFWs/YXiidbHUjZOZIUJhBcuHNhDLZu1VYY7/wD4jez9a3PKkU84spOZLpJ0ST6knURN/wDJFVFnMDdxXvDIZ6HtPaPlpExQSv8A21pDV1FTu0uIY+FvECwHUnKeZoQagitmPW8eYTMT/SMtv6ZIOVyWawBLsHrSLv4awflolJWUlw6cynLEuAmrsl2bSJBo9GxGLw87KJrFZDglKVFNiQKcvYRkUvG4FKZpWJk0KNQAklPAgGxOt3DRkFiprRwmcosCA7cdTy0rx5xYcGASAVAgB/lCgeHgk50pUsi4+lQIIkYZbjdy/wDY8usJMdCr/UXxxJw6PwoJMxYGcJB3UKBueJpQaGPM5ONQlXmEs5fLo3p8ol22PxWNmzUp/pghIVxyDLmJ1FD2aAcZgklXEejcI0wKNoaYjaUpYCZbBNXKgzcLa3rEKQ+6FJa/8wkmYVqxoKUDQurQPaFw+Fez6WXI6UsA9yBelHt8IJkYNc0kISywHyv7il4rMnE+WGYVfMqr9uA5QQMdMJBQoghqQuLKU0WeZiZm6kSyZoopNqUdqVHOOJqZgUQUAmr1s3PXhWK/N2vPUT/eRlJrYGvvA4xCmIctc8zd+8JQZT8iH2GMw7nlmtBrU8+do1OlzkLBMtQUKAGgHIjpCqRtWYn8qlJq4aJ5u1Zi7rWqlXV3sIOLFzQ/Rj5qDlUlAbUsR63/AIgdeIBScygoZrINwQ5qaxVFTypVLHSCnKCBxDiJlGkVGdhOMn5nTbt9vG5U5YQxJYUp91gYTBYiDJqBlSxoflGbbLoiXLzoIUS70U3sYCXhjYUHF4tGzsIFIL0bkawHtDDFCmynkTSvzhx8vRD8fYpkYIvBMrCp1rBmFDg0YkRxPG8zGkPlYcaNTEBKCwtWz26RadlbbnysJllpSq/lrml00uEnLRqEAnUwl2NOUiegoSFKALJIJdwzMOsXzwztBpflTMMrLMWszEzEnKCVFQIJGrtY2ieVCaDPCX4jGIKSsyghICgUZkZiboGZi4107xqFO0/CyErE7BT1yFgF5YdTvfKykg31ItGRakjNqXRbkKUhTvoWAFRShOnP0jzj/Ubx+QPw2HLr3vMmvmAcMyan9usF7V8TY5KCRh2OQgkOa2zABwzaXjynFh6ZcqtefSBZAj86YUNmLC1aRoTFNVRPLSODKUd0RN+CUAXLdaRZSyGyMa4AIci0SJUgXIc3I+EK0dREiq2rBYDFS5amCtNePCMllLsAA2sLQhUdokknV4dhX4Mp0guCkiMmhLOoFuA1OsDZVgVqnhHcqTnCsp3nJy8KBoFIHE6wxltQk8Ab94mTPSn9NwYXSgyjpWJplYJMUEEypqbszBqRzOqRr7QKlRiQGmtPusQzREgl0hhs+QVBucR4LBKWQEmnR4tOFwSZYGYEJUU163MYeSdYNYxvJNsrDLTLUSBluRyJDn0+EGbbwg8onhUetIBwuLVIxC5CyVJJCQ+gNiP8Yse2JbYZKxUrAQRwIoof+pjndpmiKhhNnLyqUEkhJoRzjcvC/wC6Murl6nsLx6B4ewY/ChTfnCvY0hNjavKUm/X1h+xpiSTAMB4WmLUibIUKFwSoJIKTQgu4N9H5R6nsxS8o/EZZuUZgsCxAq4LerR5fgtnlKwSCyaj152j0KVtJEvD5lGuVm1J06xpHy2zHy+OjWN8I4TFK84KUHuZagA9vytQxkVLF+IZ4Cv6hSHplo1bDj1+sZFe5fCPVL6ejSpEoy87Cz1uPoY8v/wBQvCcgzlTc2RS2J16niP5iHG+ME/1QkhYmB1FKDKZqhlJUrXiD1vCvxR45/FSQooyZTvJBBfgy2Ba9NOd4b5PQlGirI2RN3jLBCRqk1PPl2gabhFap0q+vvDfZm35aagkFhQ2ry1hmZqJgcgFyxUDbgDrDc5LaLSTKccKomiR2L+xjlWHIetixFj6RdMVswFO4e33btCleGNloC3NDqH5w15LHxoranBrHSJ5BoBDmZs7eylJKRqRbvrEE/ApakP2IFBsWLmE1J7R1hgQoL4isSTpQFohWsswi4uxSVHSl1+/SNKLxrDyCYJTh2vDchRRxLlPpBsmSHDm/KNyJLmhgrypYLmrcz8IycjRIa4VKUAMySRuqNufs8ES9oGdLImUUEhiNRb1eF05ZmNlFEig/aDcIUkMpgTLrZqdoxcMWzRSzRqfJxGIxUlbJG6gXfNlDuaXJhqrHTFShKWMpC1KYcTTWusCyJyipKhp8BbpeHOysIZkxLB8isyjwAPx4CIk7HSRcdnyPKw8uUDYe5LmvUmEW08VLQtlFSlcEpBvpDnaKSwQg5StVTwH6j6U6mNSsBLQAQyALlt4/5G0RVmadCKZglzACM0o3YaDTMbf4sYHxk/KCMyltqWYcWAEWCfMdOVIYH35xVNuT6lA/KkEk8S3wHxeEs4Rf9AJyFLSlhUgEjrUfERkOvJRMS0sh2TmIsKW60jcMaaKDt3Ys2SkboTKDsrMFP6VFK1hLNS0pSQaKUH7A067wj0vxN4KlLloOFnhFCoSlUJDDKol3BAe41DtFCxuzAwHnJcX3SQe4+kdyf05N6K0tLM2tYY7Lx66yw5SbnpaJJmzUgkrUFtQBLgNfMTSvKD8DJAAoEgcKev1i5STQoxdjTB7RIUCp3HpaDhMSoZhxqOR/cQqSBW0SpkmuU34P8hHM0jdBW0pLyyUqYAOC/wB9IQY2WpCUqBLKKmrwpaHCZS1NLKcqHqVGquAbQPHW0sMFpYEEgkchQ0Dc4qC+hJ4KnNL3MbkpAq8aMo5iCLUJJpT39oI/B1Gj/d46MGNsLkTXBAA6lviY5RLzmjkRkkKSlgaWaN4fMkgj77RnxNOQejAZKhSSku7dIhTLq2nGMlq33IccNKWhrg5QVwoKvr0iKrZSdkWzQoIKQNanlpWGOFlhGYlitT0FadK0HGLDsLw7muCEO46s2n8Q3xmDlypS0ywkKylPPeHrGU53/Bppf0qexJJWtKa5SQCQPbuaRfMDhfJ3QSpz6cAIRbBwWRphFRRI4c+0WFE1iCTf5CMm7ZUgCZOP4lj+UpYcgC6vWnpBuKXmFaiF+F/8qphDUDPrc00tBsrEoWSEnM12dh3tCJ7EO28QUICBmD6igAaxo5iv7Tmky8wP6Qluhr7RepqEKSUrYp52HDvFexuwJS/yTS4tUEcnbSLjQ7FHhLGnzFSyCMyXHVJr7GMgnw1s6YictUxJQAlu5OnJhGQptWCsXplunz1FSSVJzEuUkKG8AWvozjWKljpRClB3qWPEGobtHoHi3YSk4SX5BK0hS1LAcpZRLZexvrRrRRfw4Zwfv6R0xMAZTUq3vHaJzBsrxpcqogzC4dzUsIt6BBOzZIVeiRflyEMsTtE0lyUBR1AoB14wDiZyZSOA/SOJ4wuROKZZJG/MolhUvQn5RChyyy26wMJoXOJQpVbqaw6EfdIITJSBmLguyQ/DW3zjMFhPw8hz+Yivt+whjsfZwmjzJoGQbqQf1cT6xMn80UsK2VnaGCBUD+Qm6hUK6jTqHjrA4VIG8SoO1RF3RsOUSChQYXFx3AMKdtIVLGaWAat+W8HseiajYjxElxllgOOf17xFhZRXTKx4kpA6Cr+jwTPnBYCgMiqONR20iGXiyl0g5nNXBF/vQxaYNBWBwpJOYUTXX1As0O9k4DPNly2JDhay1gLObBz90iDw7hFzVEzFeXKAzLU1wDZ7xY8RjZaE5MKlICi6lA1J0c3tEykgy8FkmYkJ3UhqaQoxCjnzGzfxCrCbQmEspVelYIXtJqsfZ/SOeVsuMeIcqflTnenD5Qt2btYmc66S1jKn/jW/cwJNm5gyjlHB4HXLzMEudISRpgtW2MP/AEFpToMw5EVpC7Zu1xKlCUEZppvw4Dnz7wJIwUxdJiyEpFXWdNKHWOxs4hsrjMTStulzrD1ghIDn4pa3zKYAlwOPaG2wcN/SUs0csOg19SY6T4dDZphYf2i513jpEpC7JDJaj06U4QpOkNO9EqXKidIyBELB3XDi9TxjIzSXZTYd45UqTIVlOZy5DPuhYDskNuggOfjHmMwb6VJWEk7pQriDUDlUHvHr23NoeaDJICgAXUoXBvTgWryjx3bOG8iblWCZZJY33beoNONI741eDkTfZLtGUlwUjKRQinY0iNMvIkzDVgSAPu0G7NwqcgJJUk1BNbW9oYYLBebMmJSHASC3Iu/wtAOyjTpkxSitW8/duXLpD/w/gVZhOxDkj8oen8CLDI2bJluvyxm4s/rwiOZJ80FeYBIPwq5fSHKeKQRWbFm0sb5hOX8qXPUgPDkgpEtIJAEoB+rFX3yhJMxQShSTV6OzXt7NBeB2kKBRcMzjRhGTTNbHKgnLQk65xQ14kaRkoFQ3ZgJTfMNeLgxXUbTKHCa5SQOh4jpBUjaaCSXKFFn0EDi0Tsa7Q2dLUl5iEqWbEA17Ju30iHH/AIeV5e6lS03SAHtZtKxrEbbly0KCPzmzc+JPCKuiaVKzmpepgUW9gWT/AOQUpKgpSUpNSgAB7UYVMdYdRVVCCa6WhZmzlISG5e0XTZ+MkSt3NYAEgUp2gZV1pFdmFSVBW8DwjteIKi9AGr14xacRisMob5BHQk14FqGKtMKUqJSd0HprqImilKzrAyDMUEpDvV9G4vwh+nCJQ4H6RU/Tn/EMNnYVEtICQVKVUqAof2jczZiy4AYGz9bm8ZyfSFyvZ3gMKhQz5T0N+5Pyg1KgkWyjpEstIQkCIsQkAFRrlGZugf5RVUZ3ZDOUGMxYoA4+T8+UU/GoWtRUovlNQFGnBmOnGDsZtZRINAAaC47PT5xBMxaSn8ietvgYVNGiFyJZd0hYUrV79SbnvGR3iMSWCQSBpUt6PGQ6ZVjvak4laVCgZSCdN5mf/IAf5Qk2lspE6WmWXEwZihTOxFVPyNKQZ4wxmWSZSbrISPY/tHGJmhMvfUoEeXvj+4UPX9o1i82czWCkYidNkHylJ/M4rzN0n3hl4VxAw5mKWVKUSAgD9TCvQPDLasyVPlEzCMyACDZ+bcYpuGxqwspUzVAcO3O92jaLsRcJW0MynmKCXo3AV96RNicUlYySJS1hmJKSkW5/Mt1gPAqTKDykJXo6g6n4nhyaLVsmeqZLK1/msEWytqx1+Vomxt0ViX4cmzhv0OmWjd7HsDB+E8FqIYqAAowD93o/eLZg90BNXb9V/eDUSyReM/Zmh5KJjPBy0h5SgrXKoEE9FD5xWsTKXKWUzEKSRZxfofnHtSJJZnEDY7ZqZoyTEhQ5i3McIfs+oR48RnZkgJA4VJvU3gvB4EzFZEDeZyHA+MXhfgiVXIqYk9XHoRA8nwnOlklE7LzKB8+cDmnotMqYw6kLYpYihBuIvnhnZUiZLCicy2OYE20ZuEDq8OKWoKmTwpuCKnleHezNmS5ahkCioC6j8miHOI3bRxM8MYcOWCQeBavQU9XgCZ4USS4msP8Ar+8WKZhiourTSJpWHHARDlJvCEsLYHg5AQgJlB2YOeXGDUSaVvHSkgRvzhAk07kxN3pEU2U7wOlDXHIg6waZoP8AMQYippSH+iRTNrbHKFbpoah9e9n5QsXglJqpxytftF+JYEK3gdCA0BLwsk2GUnQKI9nbWKp9DU62UdeFQS5X2Uk/IxuLZP2Sk2mK75foI1C/7K9kSubckGZOw1/zFTdEg/KJdrYAmUQ3Aj/E1HVj7Q2nkJKTxoDwIr99Innh0l+3reK7M+iiJlSQDnllXPMdeAhPP2KolS0KR5b0K1AEA6EM7jleLZt3Z4DKAYatSvSKxMKgSHAtcCLjIpoY4CUlCS00LJpYp5Ue8OMAjzCgAMx3rswYvCLByySwU/aLlsbDeWhv1LD9Bf1N/SJkGkPcORfi3pB8pLi8LcOj6dIPkkd/jC0QSEF6GJFu0RTpqUgqUQkcTSEWJ8RkkiUGH9xFT0Bt1MS2UotljSGESEE84rWE2rPZnSSP7k36kK+UGydpTrBKOZ+giFJFODGglu7xBMxktB3lB7MPm1oXrxUxX51sOCRWuj3gM42UlTZd57qB+JgQ+I6O1kkbqVnoPrEE3aqzQAJ5lz8BA/mUejf9gB16xqSgmuahFAw9HpA2xqKI/Omf7pPIN/MSFS1ByVdzAksO5zOxv96c4nROahHoQRC4lJo3+JUKFR71gvDYp6EsTatD3uDyMRZkkQPMltSBYBpMZqU17wPiKiwI+/SN4CbnBlq/MKpPLh96RpS6kGkaWY0BKLVBLaiMiWZK1FD6g9oyKUhUI5uJE1AAN60u8BHbxQQlaCtv1DVuOj8on2YrMhKlAAsXo2lTyivTVKVnqABQPwdhT5wLLZS0WTDbSlT0qTYl9035EQi2xsk5wEuQdfrCyVPEuYlQITkUBq12PUReSoKSFJIINXuIbxkBHsXBGWQVV5e1YtGHatXJBhSktZr2EGYSaz1v8OES/wBAbomUp9vGyyUKWXLAn5wHhJpYUHV4MnLGUE1Fj0NIzbGkVfE4mdNJMywsks3LvByJQASSGUz+7ffWOJ6Mi8lSgh0kVIALEdle0Q4qYFy8gLkgjXr1vB0WgiRtoBWVIBo5D04XFdXoDGT5ilZV+ZlSLkU76GKfIxc2WMpOU1CiAxcGzs+lYKxmICUhz+W6qk86ftGvChloRtFcyWVpUEpBUN5BJLUcMoekBStoyg2dS1g0zJSW9FOaNeK5L2k6MubcJcB+HXXlDDB5RUhVRQigZidBY1rzhONDSTHshRmF5UshJLZlEJJbSgJHGrQYMJPZ8oA13iBbin6QpnbRQzKbhS57tT1gVIzpGUEpDBOY3L2SKv8Ad4mvoUywysMpxmnoSsmgBBHBspFdddIOmYQS05lKKymoSGZzze3WKXKx6kgoMuoeq9K0GhMczMdOmMkuSKhJJA4huWmsNA4Muuw8WJyVZhvILEChifHSAzpsbPpFL2VtjeSSSibYK4C2UuN5PWLwqYTLTmYqc5iKAlNHbSkKXxkcadrQAqZlAmC6SPoYL2gd4EHVu/7iF+IO6vvBWJRuoOishf8AwY//AFhbRLwzvF0Dm+kZHU9ILaxkUkyGytDDq8sZaKzCrPf8zitwCIrON2VKliYFZs5zhI4OCAW109dIfeHEhgUqUQAAyhUH42NX4QXtzZiZyGfKoPvauL20o8UnTK6PPMLhiGUQySl27fxF/wALmThgDfyyOjintCzZ2wjmKpy8yQ1BYt/d30h9kzIUDqP2ipMBRKm5gCFEuG50LQxl4YlgIEw8vKlDClePJvnDWTNFCKRFCs7w6iGo2h++sMdBwgaUy3bSsE4cg04Rmk0ym7AtoYYqQVJDlBdtWIqB6A+sVxMzKbVu/wB2i5rSRUX4wo2vgAoOKHX5nkeVjD0vwqLtiDFbMStJIUUKJDE1Dk8bh68vaKticHNzMoHdWd7NuEcRUE9PWLrJNkE8niRezioMGZy6FBwoGlPekXGfEtqypy8OlSMiWJenPiHFPo/WCsTjhLTlGYEXBUKcWYvbtyg3EbKKH8tCgQAz7zFzyBaurnnAOI2Ypaf6hWVXYpSAeYJSlT2oX6xaaewf4aQhRAyrUpCiAAXC0uNQaM/OjQ+mOkBISARaoJGjJSCa9jCDZ/h4lyqZkrVIClOH5KpTRoZjZqVFvMUL3QoA8gH+JhSSb2Cf4CrxKHWFvmsoUJLfdmpE87Ejy0kImEPuqUA3MPE0jw+ALsLZcgq2v2Ya4LZIP5t43BNbMwDxLcEVbFGz1+Yof0jMIqGAoOancB+EXfLllpDMw/k+scYSS1/v0ME4suLUjJu2QxXiLdYMnqcIYUcU/wCqcvxeAp5JUBomp+Hzg1Kd5I4J+JeNFoylslLAfesZESy1LvGQ1ogV4KQUjLclyTqeZpeJsTJoW+9PhHKCUup2CeT5gRQcjWJ50sqcAs1X+9IFHbZTekBqdKQ4c24QPLc0Ljj8TBM4BWUt1HQCA8JiCouzO0UhGky3SlmoopNLMCG60hkjAikBY9CUJKyKeYlT8f00ArYwywGJSpq1bWkVRLMSnKqhBIFRyiWUAaiojJ0uvz/cRmHbO/FhGco5KTDJanob/GMXLBEcZC7dwYlkqemt/e8CXTEKsdsjzAVIAEwB2FM3FufLWAsLMLMYsxQRVLZhWFG0cPnJmIDH9aeBsT0P3yTjRpGdg6Ql/wBQ6GkEGoZwR6H6GFKJrGp7/KDZM9iAah7xDijXkyaRgUkadwD+0SHZiHfdfuI7eu7r3f8AeNFYUapf5xPFhzJMPISLBL8GrBO6WuYF8xrBuDmOFYhXAX4/tC4MG7DjMSl6F+cCYqeEip6BP7QDjJyw+VSXszRLhd5s9VXJ4PaLjElg8hajUuCvTgNOsO1pqW5D0pAGFAMwnRNu31MFqqG7+ka1gyk8geImF+8ZEU6qun39IyMVbKdIG2TiHlpSuzMDyBASR96QyFSeH1hLhykK8lJCggbqmYs5L+sNZTi9afJ41TIaBcaSBTT6tAOEOVzTgBpTWJ8ZPu9yfhC1U3QXBb3irrIHO1sUciql8pZhqIM8KtPUhBLZkvm5gPbrCTbOOKClOV1KfiLvWgqwBJ5QV/p0kpxkkKLuFUf+5BLM1K17mFJtQbQ8Fiw2JCZi0O+RRS9rFrQx/DvUWItWK5KU8+eoGnmzAOe+Q0PsJjCRWnIiHF2leyWvhMmYRRVjQGzRIhTljQg3+Y+kcqDuQ1dIglqKVJ1A9vvhCkgTGUlRZj2P1jpcl95JZadfvSNJXQNYxyFZdaevaGqqmLItx+zgpygMpt5HzT9/SFAGTTMOBvFjnVqmh0/bvAmIkhR36KP6tDSxbXnEM1iwZOJDOkvq2nrA6sZV2NXaOcRgFILBgCX5HoqBly1sQEhnc39iPnCLVBoxw10436c4hxWPqBZ+RNe0ArluCxqTZuB+kQpmqU7jeBuR8GhoCeZtDIHo9w+ukGYPEFKSokFRqfl8YVzqsFgKNzypcapPKCpcszliWmiAxVpQRVCbHWzKIzG6zToPqfhBRT8ohQWLi1kjp9/GMUomE30ZfoHMBemvaMjnEz2FL6nSMgpRwGXkTYweXMDqSVEKfLYMRQ00fjrDBSypAzqYpIOVBuwp0GsKMXInFtxCE2CipNBruij2NY3hJqSpRFk5g/G1b61hpDbDpksrKQkO3PmNekL509MsrWr9Llh3b5Q3kTghAUaKNekVHbc8ZSAbrTzoSz9YtLok2EqWpa1AlTPRVAzvR25NXtAYnrlz5c4TAny1qWopJcgHeejENauoEdJkzEIKlh1LLJrROYGiwDvBnPp0haZ8yWkhScyZoKVBqECpFHLAMq9zyMaR2S3gsPhqbkSDNmMZh8zJo6zS4o5NW4gxcMPOs9mih7IwcpSQogqzjMCXChSm8LftY2i87ITnkoWqhKdL83/iOef+jVVQxwuIaoNBp3gqaoFiNeULvI4avaJsHNymuv399IFK8CaC5UrmxjpEzRXC1niaXLSoXqI4mymq3x+zD49omwiUzMe37x0vDhuI1EDppQs/vEwLVTV7+sK62OvgMZYDh2HBVU+htEE7DNUbnR1J+o94LVNjEdxe0FJhbQnxOHzfpc/3II+/UQvxOz5jsA44KSQfUODFnXhwo6HtHKMPoQPUwUPkVkbLs4Z9bfIQzw2HCRlFjc6/VvjDI4UXYD743gchw2hvCbod2cngNIGxc5gRRoInzQAWNIBNS3CKWM9kMGnpdgRSMjvFH7eMhugRWPEeImKkb+bMVJDnRzdhc0gnw8geSksz1LjmWd/WANpTVTAQaj8zOaZamnSGOAph0g3UX92gWhyJtoTyRTn99rRWpyc01KA3MnSoNBqqlODvD/aamSAOBMIEK3lZqBRYMDU0AD8XI1F4cd2J6HRw8vMV5jlQCsk2JDZi1iW05QCrFAp3UkElUtJYOxI3gQ7ZhcNd+w0+YfKMsKSQGQ1HOmWlqOLaxLhpWdQJoaFg/V6UFwIpiQRsiUXuGSHGZw5SoqAOhYk6/u+2YtUgBLpKStzoQ4JIH+TdnhdJWSbJBtmIBYPZ+vTSClISGosKFSCeYAAHBnPYRkzQsOGXmqm4uIwpLh7vYdIV4eeUpcEu4NruKhn9o6lYxRUD1CkgNYsekY5TLw0OMKDmfrDBOIYcRCqXiWIb75dYl/FpJvRrxtGaM3Fh5nIIo7iO1ISsULEjSFk0bxbWsaQjmRSHdk0MRh1gfmfs/wA45W4oR6fvAwWoF3LjhBBnlTHXWDjELZKDrblHZmWYk8YFWs/f7xLLm0qEmJXjS0NyJFpccYDnhhW2vsIkXNa1BwgHFT3Iagr3htRiCtnU4ihNhWBlp1at46UrMHPGggfGYsIB/uLt6RNjoWbRxWVL3L09axkQJQZi9/dvlqLaNUh/k9oyLUqWRMBQkMzuCSCbO7k09YL2soMlrAJYe2kC/lIDkml+jesZjluguWyuonoPrDrArzZFiMUFJf8AUaegvCbZmO3GWSopUlRIDNY1b/l8RwiPZslc0EKUUFQ9jUXEBbPwS5aiCFpduhCqXB0rGkUlgTY6nTBMUMgzIqX00IsL8zo8S4VTuxcCg6mp04m0amrATvKJzPqzZjyYdY1hwQclAEkgO5vQW5jTneEwQww2IZSU0c0A5V3n4BtfV4JVNC1Ksxo1ieQ4X4wLg82cEsyTbWjMPgekYFlUxVAkuouCwAdwXbgCORiGkNMazljLlckXNSak6NWjn0jaEqcFi5JoSXbmSakdfQxFhzcsLs+j192PDjBqmBZ70Cmc1FaPW9vjGbVlp0c7VfKEiqncM5vqWBp9IUYGaqQtQKs6WOZNKEjRNr9q8xDwrDtmA96Utwq3GFGIyqWp33gEuzMSXDcj8oIxrA+Q62PtVE1ICaKToeFGUP8AjW8MwT8Yoez5S85nBkgLUQwtLFGNN00NaudItWz9o55eahAcE9C1CLw2vhNjEEv9943h51av9IiTMdJIb1jqQCSD29oVMLDDOBbnHaEAl9esQTEsdBEBVcm328NsSC1DT4wLNDOCawknbfooJdwaUvzgdXiFThMyXVqEUcB9IKHTLCCwzfGKtjkGbMKDbOnedmcgFPNr21gmZtoqTlSGDOCX3vbqfSOACkMDZlEqbeLEqcgnXraGkFhicKSkFKQbmpOrfvG4ERj5quANSctr0LcCG9YyAQnmHeJ5QHtouFJP5TlBHI3EajI1WyHo1KmHypRsSGLUo3tEy5IUsAi4L1PEDSNxkDGwLGJBJHBm9C9bwVhiywBz/wD0jIyDoBjhT/T6FQH+KgkewEZOVvoPHMTzyhTejRkZGY+hphpQyu1X+N4i805Her/OMjIEDIzMLXN/gqIUK3Ff8VMOTFx7xkZDYLYy8HoBM4nkOxS9rXJ9TEOwVEmcNEroNBXQRkZET7HEPkTCSp+XwhxJO6BzjIyCISIpii/WBsbSXM5BXwjcZAJCTZ8lOQFqsIX7bURmYtSMjIa2WczFUA5q9mb4mCNlVIer/t9TGoyGxEHmkIzAsVJJPNpjD2jIyMiool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data:image/jpeg;base64,/9j/4AAQSkZJRgABAQAAAQABAAD/2wCEAAkGBxQTEhUTExQWFhUWGRoYGBgYGRwcIBwgGhgfGBocHRocHCggHR0lHBwaITEiJSkrLi4uHB8zODMsNygtLisBCgoKDg0OGxAQGywkICQsLCwsLCwsLCwsLCwsLCwsLCwsLCwsLCwsLCwsLCwsLCwsLCwsLCwsLCwsLCwsLCwsLP/AABEIARMAtwMBIgACEQEDEQH/xAAbAAACAgMBAAAAAAAAAAAAAAAEBQMGAAECB//EAD0QAAECBAMGBAQFAwQCAwEAAAECEQADITEEEkEFIlFhcYEGE5GhscHR8BQyQuHxI1KCB1NicjOiFbKzJP/EABgBAAMBAQAAAAAAAAAAAAAAAAABAgME/8QAIhEAAgICAgMBAQEBAAAAAAAAAAECESExEkEDE1FhcTIi/9oADAMBAAIRAxEAPwB14JwmLmqzrKVycrZpigoLUa5kAJBSm7DNDXbG2PwsuaMKlAmlrJ3QVnKCHUAXLmj6OzRZMHs1EqSJKRuJp1b50ipbb2P+JxCFMAiUeJSz/wDEjKvhxvGNm28EWyCqXhiZC/NXNVnxCwUtLU++EBwjMT+nk54ETaW3wpQBQEZTVJTmc/3KIyhxQszg2NYJ23g1SQyU+XJyAJSFuFF8xIQ9zzuXiq4SYcQVJlIIqwLkkl6qIIGWukABo8UrUgypS5s0G5SCKkuXzsAkXYkDq8R47ETZpymatUxbDKlqi5oMxLU4aUaH+x/ASwAJk4tqEpqeqlPFv2fsjD4RJUhCEMHUpTPxqo1JvAFIo+H8BzlywJkuSHZsyiTyK8rgqbQFni5bA8OJwaSxBUWfgKWANrQFtPxew/oyjMGhNAdQwu2sVHaW3Z85ysFQUAMtgzvRJp8+YiHNF8JMtu2Nr4pKysTMNLkpUxCnKyHu5YZm0FC99YRD/URSSxlmYLBW6knkRVnioY/MwUxFganT4m0QeWFVJUODCtONaRN2WvGkj0Gf49QQEjDApUliCp6tUEZajSKrtPBYaakq/BCWXcZFji9aD0hdJXlZSCWqzjT1jqbjSsKIFQaAa9nhXIpRih3snxTicOChSPNTfOVEKGjWZoLl+M156ymSb5V19CL94q8iUuYCK8wTr36D0ieRIV+lQp1eL5E8EXnC+JpagM4Wl+KS3/qSedob4DaklbhC0udEEP3BrHniZCVAOQ4u6mNaWiYzsiXBQlI1Jb5QvYw9SPSJGKQt8swKsWSpKme1iWdohxWJlpG+ohRo2UqvT9KSQOseYzNsLqpBcAs+ZSRxYMmsDztoK/3Muau6QTTi1RTWK5P4R6/09N/HAUW7C26ocQSSQPRohxM2TLZQSkEAkJyjeLGyRcxQMHtxkhK5iqEnOVFq6FL69j0h3hkpWj+nMLkBST+YuC+UOxJGheLRLwy57A2zNVmExKELASDLzPWr2LJuniPku8a//wBMoIkTUyZ5YqClnOlq5QkEpBcglrtR6GFuE2iDMyqyGgUB+Uu9xSrFzxDw62hiFzEo8lCZu8NwkIZuBYpcVobgnpDsmsgXhrZs2ShKJ09Mw18zKij1YZgWoRVw73rGQq2j4ixWCmGVNQmYCkGWTk80B6hYAAmB33ktYXvGRPFDtjzGbSRLdl7qRRa5hVvPZieAvcQPsvGqEgTCsHzlAuHrmbKEpVvHdqT1hQqSgl/LSoi61JD2qQSHJ+t4ZJskhKnZg+UfpegDNqW+cNIRJi8FNxNVq8uWGOZQFW0Qkm3Mj1hXK2phMD/TSrzptcxIAUTU7xACRVqC3CG8pMxaVKmnIhIBAcFkgalmo0eS7YxkteImLl1QVEhxdzUlgGe7GKoaLzP/ANR5rAJlpllqs6z20HppCrE+JRNczlKNHTWnN00APOKoiawKjky2BJNeidYCnKGYZFZqOS548ww6RHCy7osk7bNSE/lNhmGvAm0dL2ughwCT/apTDgkvFclOFZQkhRq1S/pBKSbNy1Febj7eDgiuTHasehQfVqhxQ6/zHKcUK/2nUGvSsJ99IYtX0pSlB7xFNWp6g7oqK9xC9aHzZYjiJad3MplWa4PQ6RD+JTUB3F3B+P3eK/LxKsxZIZTs5tre9oYyMTvBkkhuArRncWg4ByHGHntqltK05H1js4veZJch3ZtB9mEq1BOZISoF3Bb7pasd4RSyU+WlgxJKnZ9feFwHYwxeLDOxLAXA7aQoxW1VrLKQQh6XF+d4mxa1WUpI6fG9IHCE0BUpT2ArawikkhOyDEznoFKAfl8YyXMOfy1brh0ni3AD5xkwS3IAy6sohuvt7QNNxoDWJFWs/YXiidbHUjZOZIUJhBcuHNhDLZu1VYY7/wD4jez9a3PKkU84spOZLpJ0ST6knURN/wDJFVFnMDdxXvDIZ6HtPaPlpExQSv8A21pDV1FTu0uIY+FvECwHUnKeZoQagitmPW8eYTMT/SMtv6ZIOVyWawBLsHrSLv4awflolJWUlw6cynLEuAmrsl2bSJBo9GxGLw87KJrFZDglKVFNiQKcvYRkUvG4FKZpWJk0KNQAklPAgGxOt3DRkFiprRwmcosCA7cdTy0rx5xYcGASAVAgB/lCgeHgk50pUsi4+lQIIkYZbjdy/wDY8usJMdCr/UXxxJw6PwoJMxYGcJB3UKBueJpQaGPM5ONQlXmEs5fLo3p8ol22PxWNmzUp/pghIVxyDLmJ1FD2aAcZgklXEejcI0wKNoaYjaUpYCZbBNXKgzcLa3rEKQ+6FJa/8wkmYVqxoKUDQurQPaFw+Fez6WXI6UsA9yBelHt8IJkYNc0kISywHyv7il4rMnE+WGYVfMqr9uA5QQMdMJBQoghqQuLKU0WeZiZm6kSyZoopNqUdqVHOOJqZgUQUAmr1s3PXhWK/N2vPUT/eRlJrYGvvA4xCmIctc8zd+8JQZT8iH2GMw7nlmtBrU8+do1OlzkLBMtQUKAGgHIjpCqRtWYn8qlJq4aJ5u1Zi7rWqlXV3sIOLFzQ/Rj5qDlUlAbUsR63/AIgdeIBScygoZrINwQ5qaxVFTypVLHSCnKCBxDiJlGkVGdhOMn5nTbt9vG5U5YQxJYUp91gYTBYiDJqBlSxoflGbbLoiXLzoIUS70U3sYCXhjYUHF4tGzsIFIL0bkawHtDDFCmynkTSvzhx8vRD8fYpkYIvBMrCp1rBmFDg0YkRxPG8zGkPlYcaNTEBKCwtWz26RadlbbnysJllpSq/lrml00uEnLRqEAnUwl2NOUiegoSFKALJIJdwzMOsXzwztBpflTMMrLMWszEzEnKCVFQIJGrtY2ieVCaDPCX4jGIKSsyghICgUZkZiboGZi4107xqFO0/CyErE7BT1yFgF5YdTvfKykg31ItGRakjNqXRbkKUhTvoWAFRShOnP0jzj/Ubx+QPw2HLr3vMmvmAcMyan9usF7V8TY5KCRh2OQgkOa2zABwzaXjynFh6ZcqtefSBZAj86YUNmLC1aRoTFNVRPLSODKUd0RN+CUAXLdaRZSyGyMa4AIci0SJUgXIc3I+EK0dREiq2rBYDFS5amCtNePCMllLsAA2sLQhUdokknV4dhX4Mp0guCkiMmhLOoFuA1OsDZVgVqnhHcqTnCsp3nJy8KBoFIHE6wxltQk8Ab94mTPSn9NwYXSgyjpWJplYJMUEEypqbszBqRzOqRr7QKlRiQGmtPusQzREgl0hhs+QVBucR4LBKWQEmnR4tOFwSZYGYEJUU163MYeSdYNYxvJNsrDLTLUSBluRyJDn0+EGbbwg8onhUetIBwuLVIxC5CyVJJCQ+gNiP8Yse2JbYZKxUrAQRwIoof+pjndpmiKhhNnLyqUEkhJoRzjcvC/wC6Murl6nsLx6B4ewY/ChTfnCvY0hNjavKUm/X1h+xpiSTAMB4WmLUibIUKFwSoJIKTQgu4N9H5R6nsxS8o/EZZuUZgsCxAq4LerR5fgtnlKwSCyaj152j0KVtJEvD5lGuVm1J06xpHy2zHy+OjWN8I4TFK84KUHuZagA9vytQxkVLF+IZ4Cv6hSHplo1bDj1+sZFe5fCPVL6ejSpEoy87Cz1uPoY8v/wBQvCcgzlTc2RS2J16niP5iHG+ME/1QkhYmB1FKDKZqhlJUrXiD1vCvxR45/FSQooyZTvJBBfgy2Ba9NOd4b5PQlGirI2RN3jLBCRqk1PPl2gabhFap0q+vvDfZm35aagkFhQ2ry1hmZqJgcgFyxUDbgDrDc5LaLSTKccKomiR2L+xjlWHIetixFj6RdMVswFO4e33btCleGNloC3NDqH5w15LHxoranBrHSJ5BoBDmZs7eylJKRqRbvrEE/ApakP2IFBsWLmE1J7R1hgQoL4isSTpQFohWsswi4uxSVHSl1+/SNKLxrDyCYJTh2vDchRRxLlPpBsmSHDm/KNyJLmhgrypYLmrcz8IycjRIa4VKUAMySRuqNufs8ES9oGdLImUUEhiNRb1eF05ZmNlFEig/aDcIUkMpgTLrZqdoxcMWzRSzRqfJxGIxUlbJG6gXfNlDuaXJhqrHTFShKWMpC1KYcTTWusCyJyipKhp8BbpeHOysIZkxLB8isyjwAPx4CIk7HSRcdnyPKw8uUDYe5LmvUmEW08VLQtlFSlcEpBvpDnaKSwQg5StVTwH6j6U6mNSsBLQAQyALlt4/5G0RVmadCKZglzACM0o3YaDTMbf4sYHxk/KCMyltqWYcWAEWCfMdOVIYH35xVNuT6lA/KkEk8S3wHxeEs4Rf9AJyFLSlhUgEjrUfERkOvJRMS0sh2TmIsKW60jcMaaKDt3Ys2SkboTKDsrMFP6VFK1hLNS0pSQaKUH7A067wj0vxN4KlLloOFnhFCoSlUJDDKol3BAe41DtFCxuzAwHnJcX3SQe4+kdyf05N6K0tLM2tYY7Lx66yw5SbnpaJJmzUgkrUFtQBLgNfMTSvKD8DJAAoEgcKev1i5STQoxdjTB7RIUCp3HpaDhMSoZhxqOR/cQqSBW0SpkmuU34P8hHM0jdBW0pLyyUqYAOC/wB9IQY2WpCUqBLKKmrwpaHCZS1NLKcqHqVGquAbQPHW0sMFpYEEgkchQ0Dc4qC+hJ4KnNL3MbkpAq8aMo5iCLUJJpT39oI/B1Gj/d46MGNsLkTXBAA6lviY5RLzmjkRkkKSlgaWaN4fMkgj77RnxNOQejAZKhSSku7dIhTLq2nGMlq33IccNKWhrg5QVwoKvr0iKrZSdkWzQoIKQNanlpWGOFlhGYlitT0FadK0HGLDsLw7muCEO46s2n8Q3xmDlypS0ywkKylPPeHrGU53/Bppf0qexJJWtKa5SQCQPbuaRfMDhfJ3QSpz6cAIRbBwWRphFRRI4c+0WFE1iCTf5CMm7ZUgCZOP4lj+UpYcgC6vWnpBuKXmFaiF+F/8qphDUDPrc00tBsrEoWSEnM12dh3tCJ7EO28QUICBmD6igAaxo5iv7Tmky8wP6Qluhr7RepqEKSUrYp52HDvFexuwJS/yTS4tUEcnbSLjQ7FHhLGnzFSyCMyXHVJr7GMgnw1s6YictUxJQAlu5OnJhGQptWCsXplunz1FSSVJzEuUkKG8AWvozjWKljpRClB3qWPEGobtHoHi3YSk4SX5BK0hS1LAcpZRLZexvrRrRRfw4Zwfv6R0xMAZTUq3vHaJzBsrxpcqogzC4dzUsIt6BBOzZIVeiRflyEMsTtE0lyUBR1AoB14wDiZyZSOA/SOJ4wuROKZZJG/MolhUvQn5RChyyy26wMJoXOJQpVbqaw6EfdIITJSBmLguyQ/DW3zjMFhPw8hz+Yivt+whjsfZwmjzJoGQbqQf1cT6xMn80UsK2VnaGCBUD+Qm6hUK6jTqHjrA4VIG8SoO1RF3RsOUSChQYXFx3AMKdtIVLGaWAat+W8HseiajYjxElxllgOOf17xFhZRXTKx4kpA6Cr+jwTPnBYCgMiqONR20iGXiyl0g5nNXBF/vQxaYNBWBwpJOYUTXX1As0O9k4DPNly2JDhay1gLObBz90iDw7hFzVEzFeXKAzLU1wDZ7xY8RjZaE5MKlICi6lA1J0c3tEykgy8FkmYkJ3UhqaQoxCjnzGzfxCrCbQmEspVelYIXtJqsfZ/SOeVsuMeIcqflTnenD5Qt2btYmc66S1jKn/jW/cwJNm5gyjlHB4HXLzMEudISRpgtW2MP/AEFpToMw5EVpC7Zu1xKlCUEZppvw4Dnz7wJIwUxdJiyEpFXWdNKHWOxs4hsrjMTStulzrD1ghIDn4pa3zKYAlwOPaG2wcN/SUs0csOg19SY6T4dDZphYf2i513jpEpC7JDJaj06U4QpOkNO9EqXKidIyBELB3XDi9TxjIzSXZTYd45UqTIVlOZy5DPuhYDskNuggOfjHmMwb6VJWEk7pQriDUDlUHvHr23NoeaDJICgAXUoXBvTgWryjx3bOG8iblWCZZJY33beoNONI741eDkTfZLtGUlwUjKRQinY0iNMvIkzDVgSAPu0G7NwqcgJJUk1BNbW9oYYLBebMmJSHASC3Iu/wtAOyjTpkxSitW8/duXLpD/w/gVZhOxDkj8oen8CLDI2bJluvyxm4s/rwiOZJ80FeYBIPwq5fSHKeKQRWbFm0sb5hOX8qXPUgPDkgpEtIJAEoB+rFX3yhJMxQShSTV6OzXt7NBeB2kKBRcMzjRhGTTNbHKgnLQk65xQ14kaRkoFQ3ZgJTfMNeLgxXUbTKHCa5SQOh4jpBUjaaCSXKFFn0EDi0Tsa7Q2dLUl5iEqWbEA17Ju30iHH/AIeV5e6lS03SAHtZtKxrEbbly0KCPzmzc+JPCKuiaVKzmpepgUW9gWT/AOQUpKgpSUpNSgAB7UYVMdYdRVVCCa6WhZmzlISG5e0XTZ+MkSt3NYAEgUp2gZV1pFdmFSVBW8DwjteIKi9AGr14xacRisMob5BHQk14FqGKtMKUqJSd0HprqImilKzrAyDMUEpDvV9G4vwh+nCJQ4H6RU/Tn/EMNnYVEtICQVKVUqAof2jczZiy4AYGz9bm8ZyfSFyvZ3gMKhQz5T0N+5Pyg1KgkWyjpEstIQkCIsQkAFRrlGZugf5RVUZ3ZDOUGMxYoA4+T8+UU/GoWtRUovlNQFGnBmOnGDsZtZRINAAaC47PT5xBMxaSn8ietvgYVNGiFyJZd0hYUrV79SbnvGR3iMSWCQSBpUt6PGQ6ZVjvak4laVCgZSCdN5mf/IAf5Qk2lspE6WmWXEwZihTOxFVPyNKQZ4wxmWSZSbrISPY/tHGJmhMvfUoEeXvj+4UPX9o1i82czWCkYidNkHylJ/M4rzN0n3hl4VxAw5mKWVKUSAgD9TCvQPDLasyVPlEzCMyACDZ+bcYpuGxqwspUzVAcO3O92jaLsRcJW0MynmKCXo3AV96RNicUlYySJS1hmJKSkW5/Mt1gPAqTKDykJXo6g6n4nhyaLVsmeqZLK1/msEWytqx1+Vomxt0ViX4cmzhv0OmWjd7HsDB+E8FqIYqAAowD93o/eLZg90BNXb9V/eDUSyReM/Zmh5KJjPBy0h5SgrXKoEE9FD5xWsTKXKWUzEKSRZxfofnHtSJJZnEDY7ZqZoyTEhQ5i3McIfs+oR48RnZkgJA4VJvU3gvB4EzFZEDeZyHA+MXhfgiVXIqYk9XHoRA8nwnOlklE7LzKB8+cDmnotMqYw6kLYpYihBuIvnhnZUiZLCicy2OYE20ZuEDq8OKWoKmTwpuCKnleHezNmS5ahkCioC6j8miHOI3bRxM8MYcOWCQeBavQU9XgCZ4USS4msP8Ar+8WKZhiourTSJpWHHARDlJvCEsLYHg5AQgJlB2YOeXGDUSaVvHSkgRvzhAk07kxN3pEU2U7wOlDXHIg6waZoP8AMQYippSH+iRTNrbHKFbpoah9e9n5QsXglJqpxytftF+JYEK3gdCA0BLwsk2GUnQKI9nbWKp9DU62UdeFQS5X2Uk/IxuLZP2Sk2mK75foI1C/7K9kSubckGZOw1/zFTdEg/KJdrYAmUQ3Aj/E1HVj7Q2nkJKTxoDwIr99Innh0l+3reK7M+iiJlSQDnllXPMdeAhPP2KolS0KR5b0K1AEA6EM7jleLZt3Z4DKAYatSvSKxMKgSHAtcCLjIpoY4CUlCS00LJpYp5Ue8OMAjzCgAMx3rswYvCLByySwU/aLlsbDeWhv1LD9Bf1N/SJkGkPcORfi3pB8pLi8LcOj6dIPkkd/jC0QSEF6GJFu0RTpqUgqUQkcTSEWJ8RkkiUGH9xFT0Bt1MS2UotljSGESEE84rWE2rPZnSSP7k36kK+UGydpTrBKOZ+giFJFODGglu7xBMxktB3lB7MPm1oXrxUxX51sOCRWuj3gM42UlTZd57qB+JgQ+I6O1kkbqVnoPrEE3aqzQAJ5lz8BA/mUejf9gB16xqSgmuahFAw9HpA2xqKI/Omf7pPIN/MSFS1ByVdzAksO5zOxv96c4nROahHoQRC4lJo3+JUKFR71gvDYp6EsTatD3uDyMRZkkQPMltSBYBpMZqU17wPiKiwI+/SN4CbnBlq/MKpPLh96RpS6kGkaWY0BKLVBLaiMiWZK1FD6g9oyKUhUI5uJE1AAN60u8BHbxQQlaCtv1DVuOj8on2YrMhKlAAsXo2lTyivTVKVnqABQPwdhT5wLLZS0WTDbSlT0qTYl9035EQi2xsk5wEuQdfrCyVPEuYlQITkUBq12PUReSoKSFJIINXuIbxkBHsXBGWQVV5e1YtGHatXJBhSktZr2EGYSaz1v8OES/wBAbomUp9vGyyUKWXLAn5wHhJpYUHV4MnLGUE1Fj0NIzbGkVfE4mdNJMywsks3LvByJQASSGUz+7ffWOJ6Mi8lSgh0kVIALEdle0Q4qYFy8gLkgjXr1vB0WgiRtoBWVIBo5D04XFdXoDGT5ilZV+ZlSLkU76GKfIxc2WMpOU1CiAxcGzs+lYKxmICUhz+W6qk86ftGvChloRtFcyWVpUEpBUN5BJLUcMoekBStoyg2dS1g0zJSW9FOaNeK5L2k6MubcJcB+HXXlDDB5RUhVRQigZidBY1rzhONDSTHshRmF5UshJLZlEJJbSgJHGrQYMJPZ8oA13iBbin6QpnbRQzKbhS57tT1gVIzpGUEpDBOY3L2SKv8Ad4mvoUywysMpxmnoSsmgBBHBspFdddIOmYQS05lKKymoSGZzze3WKXKx6kgoMuoeq9K0GhMczMdOmMkuSKhJJA4huWmsNA4Muuw8WJyVZhvILEChifHSAzpsbPpFL2VtjeSSSibYK4C2UuN5PWLwqYTLTmYqc5iKAlNHbSkKXxkcadrQAqZlAmC6SPoYL2gd4EHVu/7iF+IO6vvBWJRuoOishf8AwY//AFhbRLwzvF0Dm+kZHU9ILaxkUkyGytDDq8sZaKzCrPf8zitwCIrON2VKliYFZs5zhI4OCAW109dIfeHEhgUqUQAAyhUH42NX4QXtzZiZyGfKoPvauL20o8UnTK6PPMLhiGUQySl27fxF/wALmThgDfyyOjintCzZ2wjmKpy8yQ1BYt/d30h9kzIUDqP2ipMBRKm5gCFEuG50LQxl4YlgIEw8vKlDClePJvnDWTNFCKRFCs7w6iGo2h++sMdBwgaUy3bSsE4cg04Rmk0ym7AtoYYqQVJDlBdtWIqB6A+sVxMzKbVu/wB2i5rSRUX4wo2vgAoOKHX5nkeVjD0vwqLtiDFbMStJIUUKJDE1Dk8bh68vaKticHNzMoHdWd7NuEcRUE9PWLrJNkE8niRezioMGZy6FBwoGlPekXGfEtqypy8OlSMiWJenPiHFPo/WCsTjhLTlGYEXBUKcWYvbtyg3EbKKH8tCgQAz7zFzyBaurnnAOI2Ypaf6hWVXYpSAeYJSlT2oX6xaaewf4aQhRAyrUpCiAAXC0uNQaM/OjQ+mOkBISARaoJGjJSCa9jCDZ/h4lyqZkrVIClOH5KpTRoZjZqVFvMUL3QoA8gH+JhSSb2Cf4CrxKHWFvmsoUJLfdmpE87Ejy0kImEPuqUA3MPE0jw+ALsLZcgq2v2Ya4LZIP5t43BNbMwDxLcEVbFGz1+Yof0jMIqGAoOancB+EXfLllpDMw/k+scYSS1/v0ME4suLUjJu2QxXiLdYMnqcIYUcU/wCqcvxeAp5JUBomp+Hzg1Kd5I4J+JeNFoylslLAfesZESy1LvGQ1ogV4KQUjLclyTqeZpeJsTJoW+9PhHKCUup2CeT5gRQcjWJ50sqcAs1X+9IFHbZTekBqdKQ4c24QPLc0Ljj8TBM4BWUt1HQCA8JiCouzO0UhGky3SlmoopNLMCG60hkjAikBY9CUJKyKeYlT8f00ArYwywGJSpq1bWkVRLMSnKqhBIFRyiWUAaiojJ0uvz/cRmHbO/FhGco5KTDJanob/GMXLBEcZC7dwYlkqemt/e8CXTEKsdsjzAVIAEwB2FM3FufLWAsLMLMYsxQRVLZhWFG0cPnJmIDH9aeBsT0P3yTjRpGdg6Ql/wBQ6GkEGoZwR6H6GFKJrGp7/KDZM9iAah7xDijXkyaRgUkadwD+0SHZiHfdfuI7eu7r3f8AeNFYUapf5xPFhzJMPISLBL8GrBO6WuYF8xrBuDmOFYhXAX4/tC4MG7DjMSl6F+cCYqeEip6BP7QDjJyw+VSXszRLhd5s9VXJ4PaLjElg8hajUuCvTgNOsO1pqW5D0pAGFAMwnRNu31MFqqG7+ka1gyk8geImF+8ZEU6qun39IyMVbKdIG2TiHlpSuzMDyBASR96QyFSeH1hLhykK8lJCggbqmYs5L+sNZTi9afJ41TIaBcaSBTT6tAOEOVzTgBpTWJ8ZPu9yfhC1U3QXBb3irrIHO1sUciql8pZhqIM8KtPUhBLZkvm5gPbrCTbOOKClOV1KfiLvWgqwBJ5QV/p0kpxkkKLuFUf+5BLM1K17mFJtQbQ8Fiw2JCZi0O+RRS9rFrQx/DvUWItWK5KU8+eoGnmzAOe+Q0PsJjCRWnIiHF2leyWvhMmYRRVjQGzRIhTljQg3+Y+kcqDuQ1dIglqKVJ1A9vvhCkgTGUlRZj2P1jpcl95JZadfvSNJXQNYxyFZdaevaGqqmLItx+zgpygMpt5HzT9/SFAGTTMOBvFjnVqmh0/bvAmIkhR36KP6tDSxbXnEM1iwZOJDOkvq2nrA6sZV2NXaOcRgFILBgCX5HoqBly1sQEhnc39iPnCLVBoxw10436c4hxWPqBZ+RNe0ArluCxqTZuB+kQpmqU7jeBuR8GhoCeZtDIHo9w+ukGYPEFKSokFRqfl8YVzqsFgKNzypcapPKCpcszliWmiAxVpQRVCbHWzKIzG6zToPqfhBRT8ohQWLi1kjp9/GMUomE30ZfoHMBemvaMjnEz2FL6nSMgpRwGXkTYweXMDqSVEKfLYMRQ00fjrDBSypAzqYpIOVBuwp0GsKMXInFtxCE2CipNBruij2NY3hJqSpRFk5g/G1b61hpDbDpksrKQkO3PmNekL509MsrWr9Llh3b5Q3kTghAUaKNekVHbc8ZSAbrTzoSz9YtLok2EqWpa1AlTPRVAzvR25NXtAYnrlz5c4TAny1qWopJcgHeejENauoEdJkzEIKlh1LLJrROYGiwDvBnPp0haZ8yWkhScyZoKVBqECpFHLAMq9zyMaR2S3gsPhqbkSDNmMZh8zJo6zS4o5NW4gxcMPOs9mih7IwcpSQogqzjMCXChSm8LftY2i87ITnkoWqhKdL83/iOef+jVVQxwuIaoNBp3gqaoFiNeULvI4avaJsHNymuv399IFK8CaC5UrmxjpEzRXC1niaXLSoXqI4mymq3x+zD49omwiUzMe37x0vDhuI1EDppQs/vEwLVTV7+sK62OvgMZYDh2HBVU+htEE7DNUbnR1J+o94LVNjEdxe0FJhbQnxOHzfpc/3II+/UQvxOz5jsA44KSQfUODFnXhwo6HtHKMPoQPUwUPkVkbLs4Z9bfIQzw2HCRlFjc6/VvjDI4UXYD743gchw2hvCbod2cngNIGxc5gRRoInzQAWNIBNS3CKWM9kMGnpdgRSMjvFH7eMhugRWPEeImKkb+bMVJDnRzdhc0gnw8geSksz1LjmWd/WANpTVTAQaj8zOaZamnSGOAph0g3UX92gWhyJtoTyRTn99rRWpyc01KA3MnSoNBqqlODvD/aamSAOBMIEK3lZqBRYMDU0AD8XI1F4cd2J6HRw8vMV5jlQCsk2JDZi1iW05QCrFAp3UkElUtJYOxI3gQ7ZhcNd+w0+YfKMsKSQGQ1HOmWlqOLaxLhpWdQJoaFg/V6UFwIpiQRsiUXuGSHGZw5SoqAOhYk6/u+2YtUgBLpKStzoQ4JIH+TdnhdJWSbJBtmIBYPZ+vTSClISGosKFSCeYAAHBnPYRkzQsOGXmqm4uIwpLh7vYdIV4eeUpcEu4NruKhn9o6lYxRUD1CkgNYsekY5TLw0OMKDmfrDBOIYcRCqXiWIb75dYl/FpJvRrxtGaM3Fh5nIIo7iO1ISsULEjSFk0bxbWsaQjmRSHdk0MRh1gfmfs/wA45W4oR6fvAwWoF3LjhBBnlTHXWDjELZKDrblHZmWYk8YFWs/f7xLLm0qEmJXjS0NyJFpccYDnhhW2vsIkXNa1BwgHFT3Iagr3htRiCtnU4ihNhWBlp1at46UrMHPGggfGYsIB/uLt6RNjoWbRxWVL3L09axkQJQZi9/dvlqLaNUh/k9oyLUqWRMBQkMzuCSCbO7k09YL2soMlrAJYe2kC/lIDkml+jesZjluguWyuonoPrDrArzZFiMUFJf8AUaegvCbZmO3GWSopUlRIDNY1b/l8RwiPZslc0EKUUFQ9jUXEBbPwS5aiCFpduhCqXB0rGkUlgTY6nTBMUMgzIqX00IsL8zo8S4VTuxcCg6mp04m0amrATvKJzPqzZjyYdY1hwQclAEkgO5vQW5jTneEwQww2IZSU0c0A5V3n4BtfV4JVNC1Ksxo1ieQ4X4wLg82cEsyTbWjMPgekYFlUxVAkuouCwAdwXbgCORiGkNMazljLlckXNSak6NWjn0jaEqcFi5JoSXbmSakdfQxFhzcsLs+j192PDjBqmBZ70Cmc1FaPW9vjGbVlp0c7VfKEiqncM5vqWBp9IUYGaqQtQKs6WOZNKEjRNr9q8xDwrDtmA96Utwq3GFGIyqWp33gEuzMSXDcj8oIxrA+Q62PtVE1ICaKToeFGUP8AjW8MwT8Yoez5S85nBkgLUQwtLFGNN00NaudItWz9o55eahAcE9C1CLw2vhNjEEv9943h51av9IiTMdJIb1jqQCSD29oVMLDDOBbnHaEAl9esQTEsdBEBVcm328NsSC1DT4wLNDOCawknbfooJdwaUvzgdXiFThMyXVqEUcB9IKHTLCCwzfGKtjkGbMKDbOnedmcgFPNr21gmZtoqTlSGDOCX3vbqfSOACkMDZlEqbeLEqcgnXraGkFhicKSkFKQbmpOrfvG4ERj5quANSctr0LcCG9YyAQnmHeJ5QHtouFJP5TlBHI3EajI1WyHo1KmHypRsSGLUo3tEy5IUsAi4L1PEDSNxkDGwLGJBJHBm9C9bwVhiywBz/wD0jIyDoBjhT/T6FQH+KgkewEZOVvoPHMTzyhTejRkZGY+hphpQyu1X+N4i805Her/OMjIEDIzMLXN/gqIUK3Ff8VMOTFx7xkZDYLYy8HoBM4nkOxS9rXJ9TEOwVEmcNEroNBXQRkZET7HEPkTCSp+XwhxJO6BzjIyCISIpii/WBsbSXM5BXwjcZAJCTZ8lOQFqsIX7bURmYtSMjIa2WczFUA5q9mb4mCNlVIer/t9TGoyGxEHmkIzAsVJJPNpjD2jIyMiool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data:image/jpeg;base64,/9j/4AAQSkZJRgABAQAAAQABAAD/2wCEAAkGBxQTEhUTExQWFhUWGRoYGBgYGRwcIBwgGhgfGBocHRocHCggHR0lHBwaITEiJSkrLi4uHB8zODMsNygtLisBCgoKDg0OGxAQGywkICQsLCwsLCwsLCwsLCwsLCwsLCwsLCwsLCwsLCwsLCwsLCwsLCwsLCwsLCwsLCwsLCwsLP/AABEIARMAtwMBIgACEQEDEQH/xAAbAAACAgMBAAAAAAAAAAAAAAAEBQMGAAECB//EAD0QAAECBAMGBAQFAwQCAwEAAAECEQADITEEEkEFIlFhcYEGE5GhscHR8BQyQuHxI1KCB1NicjOiFbKzJP/EABgBAAMBAQAAAAAAAAAAAAAAAAABAgME/8QAIhEAAgICAgMBAQEBAAAAAAAAAAECESExEkEDE1FhcTIi/9oADAMBAAIRAxEAPwB14JwmLmqzrKVycrZpigoLUa5kAJBSm7DNDXbG2PwsuaMKlAmlrJ3QVnKCHUAXLmj6OzRZMHs1EqSJKRuJp1b50ipbb2P+JxCFMAiUeJSz/wDEjKvhxvGNm28EWyCqXhiZC/NXNVnxCwUtLU++EBwjMT+nk54ETaW3wpQBQEZTVJTmc/3KIyhxQszg2NYJ23g1SQyU+XJyAJSFuFF8xIQ9zzuXiq4SYcQVJlIIqwLkkl6qIIGWukABo8UrUgypS5s0G5SCKkuXzsAkXYkDq8R47ETZpymatUxbDKlqi5oMxLU4aUaH+x/ASwAJk4tqEpqeqlPFv2fsjD4RJUhCEMHUpTPxqo1JvAFIo+H8BzlywJkuSHZsyiTyK8rgqbQFni5bA8OJwaSxBUWfgKWANrQFtPxew/oyjMGhNAdQwu2sVHaW3Z85ysFQUAMtgzvRJp8+YiHNF8JMtu2Nr4pKysTMNLkpUxCnKyHu5YZm0FC99YRD/URSSxlmYLBW6knkRVnioY/MwUxFganT4m0QeWFVJUODCtONaRN2WvGkj0Gf49QQEjDApUliCp6tUEZajSKrtPBYaakq/BCWXcZFji9aD0hdJXlZSCWqzjT1jqbjSsKIFQaAa9nhXIpRih3snxTicOChSPNTfOVEKGjWZoLl+M156ymSb5V19CL94q8iUuYCK8wTr36D0ieRIV+lQp1eL5E8EXnC+JpagM4Wl+KS3/qSedob4DaklbhC0udEEP3BrHniZCVAOQ4u6mNaWiYzsiXBQlI1Jb5QvYw9SPSJGKQt8swKsWSpKme1iWdohxWJlpG+ohRo2UqvT9KSQOseYzNsLqpBcAs+ZSRxYMmsDztoK/3Muau6QTTi1RTWK5P4R6/09N/HAUW7C26ocQSSQPRohxM2TLZQSkEAkJyjeLGyRcxQMHtxkhK5iqEnOVFq6FL69j0h3hkpWj+nMLkBST+YuC+UOxJGheLRLwy57A2zNVmExKELASDLzPWr2LJuniPku8a//wBMoIkTUyZ5YqClnOlq5QkEpBcglrtR6GFuE2iDMyqyGgUB+Uu9xSrFzxDw62hiFzEo8lCZu8NwkIZuBYpcVobgnpDsmsgXhrZs2ShKJ09Mw18zKij1YZgWoRVw73rGQq2j4ixWCmGVNQmYCkGWTk80B6hYAAmB33ktYXvGRPFDtjzGbSRLdl7qRRa5hVvPZieAvcQPsvGqEgTCsHzlAuHrmbKEpVvHdqT1hQqSgl/LSoi61JD2qQSHJ+t4ZJskhKnZg+UfpegDNqW+cNIRJi8FNxNVq8uWGOZQFW0Qkm3Mj1hXK2phMD/TSrzptcxIAUTU7xACRVqC3CG8pMxaVKmnIhIBAcFkgalmo0eS7YxkteImLl1QVEhxdzUlgGe7GKoaLzP/ANR5rAJlpllqs6z20HppCrE+JRNczlKNHTWnN00APOKoiawKjky2BJNeidYCnKGYZFZqOS548ww6RHCy7osk7bNSE/lNhmGvAm0dL2ughwCT/apTDgkvFclOFZQkhRq1S/pBKSbNy1Febj7eDgiuTHasehQfVqhxQ6/zHKcUK/2nUGvSsJ99IYtX0pSlB7xFNWp6g7oqK9xC9aHzZYjiJad3MplWa4PQ6RD+JTUB3F3B+P3eK/LxKsxZIZTs5tre9oYyMTvBkkhuArRncWg4ByHGHntqltK05H1js4veZJch3ZtB9mEq1BOZISoF3Bb7pasd4RSyU+WlgxJKnZ9feFwHYwxeLDOxLAXA7aQoxW1VrLKQQh6XF+d4mxa1WUpI6fG9IHCE0BUpT2ArawikkhOyDEznoFKAfl8YyXMOfy1brh0ni3AD5xkwS3IAy6sohuvt7QNNxoDWJFWs/YXiidbHUjZOZIUJhBcuHNhDLZu1VYY7/wD4jez9a3PKkU84spOZLpJ0ST6knURN/wDJFVFnMDdxXvDIZ6HtPaPlpExQSv8A21pDV1FTu0uIY+FvECwHUnKeZoQagitmPW8eYTMT/SMtv6ZIOVyWawBLsHrSLv4awflolJWUlw6cynLEuAmrsl2bSJBo9GxGLw87KJrFZDglKVFNiQKcvYRkUvG4FKZpWJk0KNQAklPAgGxOt3DRkFiprRwmcosCA7cdTy0rx5xYcGASAVAgB/lCgeHgk50pUsi4+lQIIkYZbjdy/wDY8usJMdCr/UXxxJw6PwoJMxYGcJB3UKBueJpQaGPM5ONQlXmEs5fLo3p8ol22PxWNmzUp/pghIVxyDLmJ1FD2aAcZgklXEejcI0wKNoaYjaUpYCZbBNXKgzcLa3rEKQ+6FJa/8wkmYVqxoKUDQurQPaFw+Fez6WXI6UsA9yBelHt8IJkYNc0kISywHyv7il4rMnE+WGYVfMqr9uA5QQMdMJBQoghqQuLKU0WeZiZm6kSyZoopNqUdqVHOOJqZgUQUAmr1s3PXhWK/N2vPUT/eRlJrYGvvA4xCmIctc8zd+8JQZT8iH2GMw7nlmtBrU8+do1OlzkLBMtQUKAGgHIjpCqRtWYn8qlJq4aJ5u1Zi7rWqlXV3sIOLFzQ/Rj5qDlUlAbUsR63/AIgdeIBScygoZrINwQ5qaxVFTypVLHSCnKCBxDiJlGkVGdhOMn5nTbt9vG5U5YQxJYUp91gYTBYiDJqBlSxoflGbbLoiXLzoIUS70U3sYCXhjYUHF4tGzsIFIL0bkawHtDDFCmynkTSvzhx8vRD8fYpkYIvBMrCp1rBmFDg0YkRxPG8zGkPlYcaNTEBKCwtWz26RadlbbnysJllpSq/lrml00uEnLRqEAnUwl2NOUiegoSFKALJIJdwzMOsXzwztBpflTMMrLMWszEzEnKCVFQIJGrtY2ieVCaDPCX4jGIKSsyghICgUZkZiboGZi4107xqFO0/CyErE7BT1yFgF5YdTvfKykg31ItGRakjNqXRbkKUhTvoWAFRShOnP0jzj/Ubx+QPw2HLr3vMmvmAcMyan9usF7V8TY5KCRh2OQgkOa2zABwzaXjynFh6ZcqtefSBZAj86YUNmLC1aRoTFNVRPLSODKUd0RN+CUAXLdaRZSyGyMa4AIci0SJUgXIc3I+EK0dREiq2rBYDFS5amCtNePCMllLsAA2sLQhUdokknV4dhX4Mp0guCkiMmhLOoFuA1OsDZVgVqnhHcqTnCsp3nJy8KBoFIHE6wxltQk8Ab94mTPSn9NwYXSgyjpWJplYJMUEEypqbszBqRzOqRr7QKlRiQGmtPusQzREgl0hhs+QVBucR4LBKWQEmnR4tOFwSZYGYEJUU163MYeSdYNYxvJNsrDLTLUSBluRyJDn0+EGbbwg8onhUetIBwuLVIxC5CyVJJCQ+gNiP8Yse2JbYZKxUrAQRwIoof+pjndpmiKhhNnLyqUEkhJoRzjcvC/wC6Murl6nsLx6B4ewY/ChTfnCvY0hNjavKUm/X1h+xpiSTAMB4WmLUibIUKFwSoJIKTQgu4N9H5R6nsxS8o/EZZuUZgsCxAq4LerR5fgtnlKwSCyaj152j0KVtJEvD5lGuVm1J06xpHy2zHy+OjWN8I4TFK84KUHuZagA9vytQxkVLF+IZ4Cv6hSHplo1bDj1+sZFe5fCPVL6ejSpEoy87Cz1uPoY8v/wBQvCcgzlTc2RS2J16niP5iHG+ME/1QkhYmB1FKDKZqhlJUrXiD1vCvxR45/FSQooyZTvJBBfgy2Ba9NOd4b5PQlGirI2RN3jLBCRqk1PPl2gabhFap0q+vvDfZm35aagkFhQ2ry1hmZqJgcgFyxUDbgDrDc5LaLSTKccKomiR2L+xjlWHIetixFj6RdMVswFO4e33btCleGNloC3NDqH5w15LHxoranBrHSJ5BoBDmZs7eylJKRqRbvrEE/ApakP2IFBsWLmE1J7R1hgQoL4isSTpQFohWsswi4uxSVHSl1+/SNKLxrDyCYJTh2vDchRRxLlPpBsmSHDm/KNyJLmhgrypYLmrcz8IycjRIa4VKUAMySRuqNufs8ES9oGdLImUUEhiNRb1eF05ZmNlFEig/aDcIUkMpgTLrZqdoxcMWzRSzRqfJxGIxUlbJG6gXfNlDuaXJhqrHTFShKWMpC1KYcTTWusCyJyipKhp8BbpeHOysIZkxLB8isyjwAPx4CIk7HSRcdnyPKw8uUDYe5LmvUmEW08VLQtlFSlcEpBvpDnaKSwQg5StVTwH6j6U6mNSsBLQAQyALlt4/5G0RVmadCKZglzACM0o3YaDTMbf4sYHxk/KCMyltqWYcWAEWCfMdOVIYH35xVNuT6lA/KkEk8S3wHxeEs4Rf9AJyFLSlhUgEjrUfERkOvJRMS0sh2TmIsKW60jcMaaKDt3Ys2SkboTKDsrMFP6VFK1hLNS0pSQaKUH7A067wj0vxN4KlLloOFnhFCoSlUJDDKol3BAe41DtFCxuzAwHnJcX3SQe4+kdyf05N6K0tLM2tYY7Lx66yw5SbnpaJJmzUgkrUFtQBLgNfMTSvKD8DJAAoEgcKev1i5STQoxdjTB7RIUCp3HpaDhMSoZhxqOR/cQqSBW0SpkmuU34P8hHM0jdBW0pLyyUqYAOC/wB9IQY2WpCUqBLKKmrwpaHCZS1NLKcqHqVGquAbQPHW0sMFpYEEgkchQ0Dc4qC+hJ4KnNL3MbkpAq8aMo5iCLUJJpT39oI/B1Gj/d46MGNsLkTXBAA6lviY5RLzmjkRkkKSlgaWaN4fMkgj77RnxNOQejAZKhSSku7dIhTLq2nGMlq33IccNKWhrg5QVwoKvr0iKrZSdkWzQoIKQNanlpWGOFlhGYlitT0FadK0HGLDsLw7muCEO46s2n8Q3xmDlypS0ywkKylPPeHrGU53/Bppf0qexJJWtKa5SQCQPbuaRfMDhfJ3QSpz6cAIRbBwWRphFRRI4c+0WFE1iCTf5CMm7ZUgCZOP4lj+UpYcgC6vWnpBuKXmFaiF+F/8qphDUDPrc00tBsrEoWSEnM12dh3tCJ7EO28QUICBmD6igAaxo5iv7Tmky8wP6Qluhr7RepqEKSUrYp52HDvFexuwJS/yTS4tUEcnbSLjQ7FHhLGnzFSyCMyXHVJr7GMgnw1s6YictUxJQAlu5OnJhGQptWCsXplunz1FSSVJzEuUkKG8AWvozjWKljpRClB3qWPEGobtHoHi3YSk4SX5BK0hS1LAcpZRLZexvrRrRRfw4Zwfv6R0xMAZTUq3vHaJzBsrxpcqogzC4dzUsIt6BBOzZIVeiRflyEMsTtE0lyUBR1AoB14wDiZyZSOA/SOJ4wuROKZZJG/MolhUvQn5RChyyy26wMJoXOJQpVbqaw6EfdIITJSBmLguyQ/DW3zjMFhPw8hz+Yivt+whjsfZwmjzJoGQbqQf1cT6xMn80UsK2VnaGCBUD+Qm6hUK6jTqHjrA4VIG8SoO1RF3RsOUSChQYXFx3AMKdtIVLGaWAat+W8HseiajYjxElxllgOOf17xFhZRXTKx4kpA6Cr+jwTPnBYCgMiqONR20iGXiyl0g5nNXBF/vQxaYNBWBwpJOYUTXX1As0O9k4DPNly2JDhay1gLObBz90iDw7hFzVEzFeXKAzLU1wDZ7xY8RjZaE5MKlICi6lA1J0c3tEykgy8FkmYkJ3UhqaQoxCjnzGzfxCrCbQmEspVelYIXtJqsfZ/SOeVsuMeIcqflTnenD5Qt2btYmc66S1jKn/jW/cwJNm5gyjlHB4HXLzMEudISRpgtW2MP/AEFpToMw5EVpC7Zu1xKlCUEZppvw4Dnz7wJIwUxdJiyEpFXWdNKHWOxs4hsrjMTStulzrD1ghIDn4pa3zKYAlwOPaG2wcN/SUs0csOg19SY6T4dDZphYf2i513jpEpC7JDJaj06U4QpOkNO9EqXKidIyBELB3XDi9TxjIzSXZTYd45UqTIVlOZy5DPuhYDskNuggOfjHmMwb6VJWEk7pQriDUDlUHvHr23NoeaDJICgAXUoXBvTgWryjx3bOG8iblWCZZJY33beoNONI741eDkTfZLtGUlwUjKRQinY0iNMvIkzDVgSAPu0G7NwqcgJJUk1BNbW9oYYLBebMmJSHASC3Iu/wtAOyjTpkxSitW8/duXLpD/w/gVZhOxDkj8oen8CLDI2bJluvyxm4s/rwiOZJ80FeYBIPwq5fSHKeKQRWbFm0sb5hOX8qXPUgPDkgpEtIJAEoB+rFX3yhJMxQShSTV6OzXt7NBeB2kKBRcMzjRhGTTNbHKgnLQk65xQ14kaRkoFQ3ZgJTfMNeLgxXUbTKHCa5SQOh4jpBUjaaCSXKFFn0EDi0Tsa7Q2dLUl5iEqWbEA17Ju30iHH/AIeV5e6lS03SAHtZtKxrEbbly0KCPzmzc+JPCKuiaVKzmpepgUW9gWT/AOQUpKgpSUpNSgAB7UYVMdYdRVVCCa6WhZmzlISG5e0XTZ+MkSt3NYAEgUp2gZV1pFdmFSVBW8DwjteIKi9AGr14xacRisMob5BHQk14FqGKtMKUqJSd0HprqImilKzrAyDMUEpDvV9G4vwh+nCJQ4H6RU/Tn/EMNnYVEtICQVKVUqAof2jczZiy4AYGz9bm8ZyfSFyvZ3gMKhQz5T0N+5Pyg1KgkWyjpEstIQkCIsQkAFRrlGZugf5RVUZ3ZDOUGMxYoA4+T8+UU/GoWtRUovlNQFGnBmOnGDsZtZRINAAaC47PT5xBMxaSn8ietvgYVNGiFyJZd0hYUrV79SbnvGR3iMSWCQSBpUt6PGQ6ZVjvak4laVCgZSCdN5mf/IAf5Qk2lspE6WmWXEwZihTOxFVPyNKQZ4wxmWSZSbrISPY/tHGJmhMvfUoEeXvj+4UPX9o1i82czWCkYidNkHylJ/M4rzN0n3hl4VxAw5mKWVKUSAgD9TCvQPDLasyVPlEzCMyACDZ+bcYpuGxqwspUzVAcO3O92jaLsRcJW0MynmKCXo3AV96RNicUlYySJS1hmJKSkW5/Mt1gPAqTKDykJXo6g6n4nhyaLVsmeqZLK1/msEWytqx1+Vomxt0ViX4cmzhv0OmWjd7HsDB+E8FqIYqAAowD93o/eLZg90BNXb9V/eDUSyReM/Zmh5KJjPBy0h5SgrXKoEE9FD5xWsTKXKWUzEKSRZxfofnHtSJJZnEDY7ZqZoyTEhQ5i3McIfs+oR48RnZkgJA4VJvU3gvB4EzFZEDeZyHA+MXhfgiVXIqYk9XHoRA8nwnOlklE7LzKB8+cDmnotMqYw6kLYpYihBuIvnhnZUiZLCicy2OYE20ZuEDq8OKWoKmTwpuCKnleHezNmS5ahkCioC6j8miHOI3bRxM8MYcOWCQeBavQU9XgCZ4USS4msP8Ar+8WKZhiourTSJpWHHARDlJvCEsLYHg5AQgJlB2YOeXGDUSaVvHSkgRvzhAk07kxN3pEU2U7wOlDXHIg6waZoP8AMQYippSH+iRTNrbHKFbpoah9e9n5QsXglJqpxytftF+JYEK3gdCA0BLwsk2GUnQKI9nbWKp9DU62UdeFQS5X2Uk/IxuLZP2Sk2mK75foI1C/7K9kSubckGZOw1/zFTdEg/KJdrYAmUQ3Aj/E1HVj7Q2nkJKTxoDwIr99Innh0l+3reK7M+iiJlSQDnllXPMdeAhPP2KolS0KR5b0K1AEA6EM7jleLZt3Z4DKAYatSvSKxMKgSHAtcCLjIpoY4CUlCS00LJpYp5Ue8OMAjzCgAMx3rswYvCLByySwU/aLlsbDeWhv1LD9Bf1N/SJkGkPcORfi3pB8pLi8LcOj6dIPkkd/jC0QSEF6GJFu0RTpqUgqUQkcTSEWJ8RkkiUGH9xFT0Bt1MS2UotljSGESEE84rWE2rPZnSSP7k36kK+UGydpTrBKOZ+giFJFODGglu7xBMxktB3lB7MPm1oXrxUxX51sOCRWuj3gM42UlTZd57qB+JgQ+I6O1kkbqVnoPrEE3aqzQAJ5lz8BA/mUejf9gB16xqSgmuahFAw9HpA2xqKI/Omf7pPIN/MSFS1ByVdzAksO5zOxv96c4nROahHoQRC4lJo3+JUKFR71gvDYp6EsTatD3uDyMRZkkQPMltSBYBpMZqU17wPiKiwI+/SN4CbnBlq/MKpPLh96RpS6kGkaWY0BKLVBLaiMiWZK1FD6g9oyKUhUI5uJE1AAN60u8BHbxQQlaCtv1DVuOj8on2YrMhKlAAsXo2lTyivTVKVnqABQPwdhT5wLLZS0WTDbSlT0qTYl9035EQi2xsk5wEuQdfrCyVPEuYlQITkUBq12PUReSoKSFJIINXuIbxkBHsXBGWQVV5e1YtGHatXJBhSktZr2EGYSaz1v8OES/wBAbomUp9vGyyUKWXLAn5wHhJpYUHV4MnLGUE1Fj0NIzbGkVfE4mdNJMywsks3LvByJQASSGUz+7ffWOJ6Mi8lSgh0kVIALEdle0Q4qYFy8gLkgjXr1vB0WgiRtoBWVIBo5D04XFdXoDGT5ilZV+ZlSLkU76GKfIxc2WMpOU1CiAxcGzs+lYKxmICUhz+W6qk86ftGvChloRtFcyWVpUEpBUN5BJLUcMoekBStoyg2dS1g0zJSW9FOaNeK5L2k6MubcJcB+HXXlDDB5RUhVRQigZidBY1rzhONDSTHshRmF5UshJLZlEJJbSgJHGrQYMJPZ8oA13iBbin6QpnbRQzKbhS57tT1gVIzpGUEpDBOY3L2SKv8Ad4mvoUywysMpxmnoSsmgBBHBspFdddIOmYQS05lKKymoSGZzze3WKXKx6kgoMuoeq9K0GhMczMdOmMkuSKhJJA4huWmsNA4Muuw8WJyVZhvILEChifHSAzpsbPpFL2VtjeSSSibYK4C2UuN5PWLwqYTLTmYqc5iKAlNHbSkKXxkcadrQAqZlAmC6SPoYL2gd4EHVu/7iF+IO6vvBWJRuoOishf8AwY//AFhbRLwzvF0Dm+kZHU9ILaxkUkyGytDDq8sZaKzCrPf8zitwCIrON2VKliYFZs5zhI4OCAW109dIfeHEhgUqUQAAyhUH42NX4QXtzZiZyGfKoPvauL20o8UnTK6PPMLhiGUQySl27fxF/wALmThgDfyyOjintCzZ2wjmKpy8yQ1BYt/d30h9kzIUDqP2ipMBRKm5gCFEuG50LQxl4YlgIEw8vKlDClePJvnDWTNFCKRFCs7w6iGo2h++sMdBwgaUy3bSsE4cg04Rmk0ym7AtoYYqQVJDlBdtWIqB6A+sVxMzKbVu/wB2i5rSRUX4wo2vgAoOKHX5nkeVjD0vwqLtiDFbMStJIUUKJDE1Dk8bh68vaKticHNzMoHdWd7NuEcRUE9PWLrJNkE8niRezioMGZy6FBwoGlPekXGfEtqypy8OlSMiWJenPiHFPo/WCsTjhLTlGYEXBUKcWYvbtyg3EbKKH8tCgQAz7zFzyBaurnnAOI2Ypaf6hWVXYpSAeYJSlT2oX6xaaewf4aQhRAyrUpCiAAXC0uNQaM/OjQ+mOkBISARaoJGjJSCa9jCDZ/h4lyqZkrVIClOH5KpTRoZjZqVFvMUL3QoA8gH+JhSSb2Cf4CrxKHWFvmsoUJLfdmpE87Ejy0kImEPuqUA3MPE0jw+ALsLZcgq2v2Ya4LZIP5t43BNbMwDxLcEVbFGz1+Yof0jMIqGAoOancB+EXfLllpDMw/k+scYSS1/v0ME4suLUjJu2QxXiLdYMnqcIYUcU/wCqcvxeAp5JUBomp+Hzg1Kd5I4J+JeNFoylslLAfesZESy1LvGQ1ogV4KQUjLclyTqeZpeJsTJoW+9PhHKCUup2CeT5gRQcjWJ50sqcAs1X+9IFHbZTekBqdKQ4c24QPLc0Ljj8TBM4BWUt1HQCA8JiCouzO0UhGky3SlmoopNLMCG60hkjAikBY9CUJKyKeYlT8f00ArYwywGJSpq1bWkVRLMSnKqhBIFRyiWUAaiojJ0uvz/cRmHbO/FhGco5KTDJanob/GMXLBEcZC7dwYlkqemt/e8CXTEKsdsjzAVIAEwB2FM3FufLWAsLMLMYsxQRVLZhWFG0cPnJmIDH9aeBsT0P3yTjRpGdg6Ql/wBQ6GkEGoZwR6H6GFKJrGp7/KDZM9iAah7xDijXkyaRgUkadwD+0SHZiHfdfuI7eu7r3f8AeNFYUapf5xPFhzJMPISLBL8GrBO6WuYF8xrBuDmOFYhXAX4/tC4MG7DjMSl6F+cCYqeEip6BP7QDjJyw+VSXszRLhd5s9VXJ4PaLjElg8hajUuCvTgNOsO1pqW5D0pAGFAMwnRNu31MFqqG7+ka1gyk8geImF+8ZEU6qun39IyMVbKdIG2TiHlpSuzMDyBASR96QyFSeH1hLhykK8lJCggbqmYs5L+sNZTi9afJ41TIaBcaSBTT6tAOEOVzTgBpTWJ8ZPu9yfhC1U3QXBb3irrIHO1sUciql8pZhqIM8KtPUhBLZkvm5gPbrCTbOOKClOV1KfiLvWgqwBJ5QV/p0kpxkkKLuFUf+5BLM1K17mFJtQbQ8Fiw2JCZi0O+RRS9rFrQx/DvUWItWK5KU8+eoGnmzAOe+Q0PsJjCRWnIiHF2leyWvhMmYRRVjQGzRIhTljQg3+Y+kcqDuQ1dIglqKVJ1A9vvhCkgTGUlRZj2P1jpcl95JZadfvSNJXQNYxyFZdaevaGqqmLItx+zgpygMpt5HzT9/SFAGTTMOBvFjnVqmh0/bvAmIkhR36KP6tDSxbXnEM1iwZOJDOkvq2nrA6sZV2NXaOcRgFILBgCX5HoqBly1sQEhnc39iPnCLVBoxw10436c4hxWPqBZ+RNe0ArluCxqTZuB+kQpmqU7jeBuR8GhoCeZtDIHo9w+ukGYPEFKSokFRqfl8YVzqsFgKNzypcapPKCpcszliWmiAxVpQRVCbHWzKIzG6zToPqfhBRT8ohQWLi1kjp9/GMUomE30ZfoHMBemvaMjnEz2FL6nSMgpRwGXkTYweXMDqSVEKfLYMRQ00fjrDBSypAzqYpIOVBuwp0GsKMXInFtxCE2CipNBruij2NY3hJqSpRFk5g/G1b61hpDbDpksrKQkO3PmNekL509MsrWr9Llh3b5Q3kTghAUaKNekVHbc8ZSAbrTzoSz9YtLok2EqWpa1AlTPRVAzvR25NXtAYnrlz5c4TAny1qWopJcgHeejENauoEdJkzEIKlh1LLJrROYGiwDvBnPp0haZ8yWkhScyZoKVBqECpFHLAMq9zyMaR2S3gsPhqbkSDNmMZh8zJo6zS4o5NW4gxcMPOs9mih7IwcpSQogqzjMCXChSm8LftY2i87ITnkoWqhKdL83/iOef+jVVQxwuIaoNBp3gqaoFiNeULvI4avaJsHNymuv399IFK8CaC5UrmxjpEzRXC1niaXLSoXqI4mymq3x+zD49omwiUzMe37x0vDhuI1EDppQs/vEwLVTV7+sK62OvgMZYDh2HBVU+htEE7DNUbnR1J+o94LVNjEdxe0FJhbQnxOHzfpc/3II+/UQvxOz5jsA44KSQfUODFnXhwo6HtHKMPoQPUwUPkVkbLs4Z9bfIQzw2HCRlFjc6/VvjDI4UXYD743gchw2hvCbod2cngNIGxc5gRRoInzQAWNIBNS3CKWM9kMGnpdgRSMjvFH7eMhugRWPEeImKkb+bMVJDnRzdhc0gnw8geSksz1LjmWd/WANpTVTAQaj8zOaZamnSGOAph0g3UX92gWhyJtoTyRTn99rRWpyc01KA3MnSoNBqqlODvD/aamSAOBMIEK3lZqBRYMDU0AD8XI1F4cd2J6HRw8vMV5jlQCsk2JDZi1iW05QCrFAp3UkElUtJYOxI3gQ7ZhcNd+w0+YfKMsKSQGQ1HOmWlqOLaxLhpWdQJoaFg/V6UFwIpiQRsiUXuGSHGZw5SoqAOhYk6/u+2YtUgBLpKStzoQ4JIH+TdnhdJWSbJBtmIBYPZ+vTSClISGosKFSCeYAAHBnPYRkzQsOGXmqm4uIwpLh7vYdIV4eeUpcEu4NruKhn9o6lYxRUD1CkgNYsekY5TLw0OMKDmfrDBOIYcRCqXiWIb75dYl/FpJvRrxtGaM3Fh5nIIo7iO1ISsULEjSFk0bxbWsaQjmRSHdk0MRh1gfmfs/wA45W4oR6fvAwWoF3LjhBBnlTHXWDjELZKDrblHZmWYk8YFWs/f7xLLm0qEmJXjS0NyJFpccYDnhhW2vsIkXNa1BwgHFT3Iagr3htRiCtnU4ihNhWBlp1at46UrMHPGggfGYsIB/uLt6RNjoWbRxWVL3L09axkQJQZi9/dvlqLaNUh/k9oyLUqWRMBQkMzuCSCbO7k09YL2soMlrAJYe2kC/lIDkml+jesZjluguWyuonoPrDrArzZFiMUFJf8AUaegvCbZmO3GWSopUlRIDNY1b/l8RwiPZslc0EKUUFQ9jUXEBbPwS5aiCFpduhCqXB0rGkUlgTY6nTBMUMgzIqX00IsL8zo8S4VTuxcCg6mp04m0amrATvKJzPqzZjyYdY1hwQclAEkgO5vQW5jTneEwQww2IZSU0c0A5V3n4BtfV4JVNC1Ksxo1ieQ4X4wLg82cEsyTbWjMPgekYFlUxVAkuouCwAdwXbgCORiGkNMazljLlckXNSak6NWjn0jaEqcFi5JoSXbmSakdfQxFhzcsLs+j192PDjBqmBZ70Cmc1FaPW9vjGbVlp0c7VfKEiqncM5vqWBp9IUYGaqQtQKs6WOZNKEjRNr9q8xDwrDtmA96Utwq3GFGIyqWp33gEuzMSXDcj8oIxrA+Q62PtVE1ICaKToeFGUP8AjW8MwT8Yoez5S85nBkgLUQwtLFGNN00NaudItWz9o55eahAcE9C1CLw2vhNjEEv9943h51av9IiTMdJIb1jqQCSD29oVMLDDOBbnHaEAl9esQTEsdBEBVcm328NsSC1DT4wLNDOCawknbfooJdwaUvzgdXiFThMyXVqEUcB9IKHTLCCwzfGKtjkGbMKDbOnedmcgFPNr21gmZtoqTlSGDOCX3vbqfSOACkMDZlEqbeLEqcgnXraGkFhicKSkFKQbmpOrfvG4ERj5quANSctr0LcCG9YyAQnmHeJ5QHtouFJP5TlBHI3EajI1WyHo1KmHypRsSGLUo3tEy5IUsAi4L1PEDSNxkDGwLGJBJHBm9C9bwVhiywBz/wD0jIyDoBjhT/T6FQH+KgkewEZOVvoPHMTzyhTejRkZGY+hphpQyu1X+N4i805Her/OMjIEDIzMLXN/gqIUK3Ff8VMOTFx7xkZDYLYy8HoBM4nkOxS9rXJ9TEOwVEmcNEroNBXQRkZET7HEPkTCSp+XwhxJO6BzjIyCISIpii/WBsbSXM5BXwjcZAJCTZ8lOQFqsIX7bURmYtSMjIa2WczFUA5q9mb4mCNlVIer/t9TGoyGxEHmkIzAsVJJPNpjD2jIyMiools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5" y="345984"/>
            <a:ext cx="4295528" cy="30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http://www.geologywales.co.uk/storms/0910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74" y="3573016"/>
            <a:ext cx="68833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10</Words>
  <Application>Microsoft Office PowerPoint</Application>
  <PresentationFormat>Diavoorstelling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Papier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duco spakman</dc:creator>
  <cp:lastModifiedBy>duco spakman</cp:lastModifiedBy>
  <cp:revision>2</cp:revision>
  <dcterms:created xsi:type="dcterms:W3CDTF">2015-09-23T17:45:14Z</dcterms:created>
  <dcterms:modified xsi:type="dcterms:W3CDTF">2015-09-23T18:10:54Z</dcterms:modified>
</cp:coreProperties>
</file>