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AB6D1A-3294-4AE8-B5CD-F3AEE48FA2B3}" type="datetimeFigureOut">
              <a:rPr lang="nl-NL" smtClean="0"/>
              <a:t>13-3-2016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24257F-6549-49CB-964B-B2B569CC3F4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700" i="1" dirty="0" smtClean="0"/>
              <a:t>Eigen omgeving: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Inrichting &amp; bewoners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000" b="1" dirty="0"/>
              <a:t>Pak je boeken erbij!</a:t>
            </a:r>
          </a:p>
          <a:p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hilippoell.nl/wp-content/uploads/2012/12/Boerderij-Renovatie-Cruquiu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937"/>
            <a:ext cx="5004048" cy="18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34493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Volgende les…(donderdag)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200800" cy="3816424"/>
          </a:xfrm>
        </p:spPr>
        <p:txBody>
          <a:bodyPr/>
          <a:lstStyle/>
          <a:p>
            <a:r>
              <a:rPr lang="nl-NL" dirty="0" smtClean="0"/>
              <a:t>…heb je </a:t>
            </a:r>
            <a:r>
              <a:rPr lang="nl-NL" b="1" dirty="0" smtClean="0"/>
              <a:t>paragraaf 1</a:t>
            </a:r>
            <a:r>
              <a:rPr lang="nl-NL" dirty="0" smtClean="0"/>
              <a:t> en </a:t>
            </a:r>
            <a:r>
              <a:rPr lang="nl-NL" b="1" dirty="0" smtClean="0"/>
              <a:t>paragraaf 2 </a:t>
            </a:r>
            <a:r>
              <a:rPr lang="nl-NL" dirty="0" smtClean="0"/>
              <a:t>gemaakt!</a:t>
            </a:r>
          </a:p>
          <a:p>
            <a:r>
              <a:rPr lang="nl-NL" dirty="0" smtClean="0"/>
              <a:t>…ga je in groepjes verder met je plattegrond.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b="1" i="1" dirty="0" smtClean="0"/>
              <a:t>Vragen??</a:t>
            </a:r>
          </a:p>
          <a:p>
            <a:endParaRPr lang="nl-NL" dirty="0"/>
          </a:p>
        </p:txBody>
      </p:sp>
      <p:pic>
        <p:nvPicPr>
          <p:cNvPr id="10244" name="Picture 4" descr="https://image.freepik.com/free-icon/question-mark-in-a-circle-outline_318-5340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858194" cy="18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00092 C -0.13402 -0.06597 -0.08402 -0.12408 -0.01701 -0.12801 C 0.04705 -0.1331 0.10695 -0.08797 0.11094 -0.02315 C 0.11598 0.03703 0.07396 0.09282 0.01389 0.09699 C -0.04097 0.1 -0.09305 0.06296 -0.09705 0.00694 C -0.10104 -0.04398 -0.06597 -0.09213 -0.0151 -0.09607 C 0.03195 -0.09908 0.07604 -0.06806 0.079 -0.02107 C 0.08195 0.02083 0.054 0.06203 0.01198 0.06389 C -0.02604 0.0669 -0.06198 0.04282 -0.0651 0.00486 C -0.06701 -0.02917 -0.046 -0.06204 -0.01302 -0.06412 C 0.01598 -0.06597 0.04497 -0.04815 0.04705 -0.01898 C 0.04896 0.00602 0.03403 0.02986 0.0099 0.03194 C -0.01007 0.03403 -0.03107 0.02291 -0.03211 0.00301 C -0.03402 -0.01297 -0.02604 -0.0301 -0.01111 -0.03218 C 0.00104 -0.03218 0.01302 -0.02801 0.01493 -0.01713 C 0.01598 -0.01019 0.01389 -0.00301 0.00799 2.59259E-6 C 0.00504 0.00092 0.00295 0.00092 -3.05556E-6 2.59259E-6 " pathEditMode="relative" rAng="0" ptsTypes="fffffffffffffffff">
                                      <p:cBhvr>
                                        <p:cTn id="6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Zelfstandig</a:t>
            </a:r>
            <a:r>
              <a:rPr lang="nl-NL" dirty="0" smtClean="0"/>
              <a:t> lezen </a:t>
            </a:r>
            <a:r>
              <a:rPr lang="nl-NL" b="1" dirty="0" smtClean="0"/>
              <a:t>(5 min.)</a:t>
            </a:r>
          </a:p>
          <a:p>
            <a:r>
              <a:rPr lang="nl-NL" dirty="0" smtClean="0"/>
              <a:t>Behandelen van de lesstof </a:t>
            </a:r>
            <a:r>
              <a:rPr lang="nl-NL" b="1" dirty="0" smtClean="0"/>
              <a:t>(+- 20 min. )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i="1" dirty="0" smtClean="0"/>
              <a:t>Brainstormen </a:t>
            </a:r>
            <a:r>
              <a:rPr lang="nl-NL" b="1" dirty="0" smtClean="0"/>
              <a:t>(5 min.) </a:t>
            </a:r>
          </a:p>
          <a:p>
            <a:r>
              <a:rPr lang="nl-NL" dirty="0" smtClean="0"/>
              <a:t>Huiswerk tijd </a:t>
            </a:r>
            <a:r>
              <a:rPr lang="nl-NL" b="1" dirty="0" smtClean="0"/>
              <a:t>(de rest!)</a:t>
            </a:r>
            <a:endParaRPr lang="nl-NL" dirty="0"/>
          </a:p>
        </p:txBody>
      </p:sp>
      <p:pic>
        <p:nvPicPr>
          <p:cNvPr id="2050" name="Picture 2" descr="http://i62.tinypic.com/25808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028056" cy="20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987" y="404664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6777317" cy="3508977"/>
          </a:xfrm>
        </p:spPr>
        <p:txBody>
          <a:bodyPr/>
          <a:lstStyle/>
          <a:p>
            <a:r>
              <a:rPr lang="nl-NL" dirty="0" smtClean="0"/>
              <a:t>1) Alle behandelde begrippen begrijpen en kunnen uitleggen in </a:t>
            </a:r>
            <a:r>
              <a:rPr lang="nl-NL" b="1" dirty="0" smtClean="0"/>
              <a:t>je eigen woorden</a:t>
            </a:r>
            <a:r>
              <a:rPr lang="nl-NL" dirty="0" smtClean="0"/>
              <a:t>. </a:t>
            </a:r>
          </a:p>
          <a:p>
            <a:r>
              <a:rPr lang="nl-NL" dirty="0" smtClean="0"/>
              <a:t>2) Redenen voor het toenemen/afnemen van bevolkingsgroei kunnen uitleggen in </a:t>
            </a:r>
            <a:r>
              <a:rPr lang="nl-NL" b="1" dirty="0" smtClean="0"/>
              <a:t>je eigen woorden.</a:t>
            </a:r>
            <a:endParaRPr lang="nl-NL" dirty="0" smtClean="0"/>
          </a:p>
          <a:p>
            <a:r>
              <a:rPr lang="nl-NL" dirty="0" smtClean="0"/>
              <a:t>3) </a:t>
            </a:r>
            <a:r>
              <a:rPr lang="nl-NL" b="1" i="1" dirty="0" smtClean="0"/>
              <a:t>De behandelde begrippen kunnen verwerken in je plattegrond.</a:t>
            </a:r>
          </a:p>
        </p:txBody>
      </p:sp>
      <p:pic>
        <p:nvPicPr>
          <p:cNvPr id="3074" name="Picture 2" descr="http://me-foreningen.com/meforeningen/innhold/div/2012/05/wondering-e133752896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8101"/>
            <a:ext cx="3528392" cy="18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Lezen (vijf minuten stilte!)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6777317" cy="3508977"/>
          </a:xfrm>
        </p:spPr>
        <p:txBody>
          <a:bodyPr/>
          <a:lstStyle/>
          <a:p>
            <a:r>
              <a:rPr lang="nl-NL" i="1" dirty="0" smtClean="0"/>
              <a:t>Inrichting van de Kinkerbuurt</a:t>
            </a:r>
            <a:r>
              <a:rPr lang="nl-NL" dirty="0" smtClean="0"/>
              <a:t> en </a:t>
            </a:r>
            <a:r>
              <a:rPr lang="nl-NL" i="1" dirty="0" smtClean="0"/>
              <a:t>Bewoners van de Kinkerbuurt</a:t>
            </a:r>
          </a:p>
          <a:p>
            <a:r>
              <a:rPr lang="nl-NL" dirty="0" smtClean="0"/>
              <a:t>Lezen doen we in stilte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Klaar? Beschrijf jouw </a:t>
            </a:r>
            <a:r>
              <a:rPr lang="nl-NL" b="1" dirty="0" smtClean="0">
                <a:sym typeface="Wingdings" panose="05000000000000000000" pitchFamily="2" charset="2"/>
              </a:rPr>
              <a:t>huishouden </a:t>
            </a:r>
            <a:r>
              <a:rPr lang="nl-NL" dirty="0" smtClean="0">
                <a:sym typeface="Wingdings" panose="05000000000000000000" pitchFamily="2" charset="2"/>
              </a:rPr>
              <a:t>in je schrift!</a:t>
            </a:r>
            <a:endParaRPr lang="nl-NL" dirty="0"/>
          </a:p>
        </p:txBody>
      </p:sp>
      <p:pic>
        <p:nvPicPr>
          <p:cNvPr id="4098" name="Picture 2" descr="https://encrypted-tbn0.gstatic.com/images?q=tbn:ANd9GcTrUKyvi1Y74HBTP3rTJsRIfyPeJcpTROqCA-0d5g57x3RTr40g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41" y="43581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3"/>
            <a:ext cx="7920880" cy="10177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Oud- en nieuwbouw: stedelijke vernieuwing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7658" y="2101734"/>
            <a:ext cx="7200800" cy="3960440"/>
          </a:xfrm>
        </p:spPr>
        <p:txBody>
          <a:bodyPr/>
          <a:lstStyle/>
          <a:p>
            <a:r>
              <a:rPr lang="nl-NL" dirty="0" smtClean="0"/>
              <a:t>Oudste deel van een stad/dorp: </a:t>
            </a:r>
            <a:r>
              <a:rPr lang="nl-NL" b="1" dirty="0" smtClean="0"/>
              <a:t>binnenstad</a:t>
            </a:r>
            <a:r>
              <a:rPr lang="nl-NL" dirty="0" smtClean="0"/>
              <a:t> en </a:t>
            </a:r>
            <a:r>
              <a:rPr lang="nl-NL" b="1" dirty="0" smtClean="0"/>
              <a:t>oude woonwijken</a:t>
            </a:r>
            <a:r>
              <a:rPr lang="nl-NL" dirty="0" smtClean="0"/>
              <a:t>. </a:t>
            </a:r>
            <a:endParaRPr lang="nl-NL" b="1" dirty="0"/>
          </a:p>
          <a:p>
            <a:r>
              <a:rPr lang="nl-NL" dirty="0" smtClean="0"/>
              <a:t>Gebouwen soms zo oud dat ze niet meer veilig zijn -&gt; </a:t>
            </a:r>
            <a:r>
              <a:rPr lang="nl-NL" b="1" dirty="0" smtClean="0"/>
              <a:t>renovatie </a:t>
            </a:r>
          </a:p>
          <a:p>
            <a:r>
              <a:rPr lang="nl-NL" dirty="0" smtClean="0"/>
              <a:t>Renovatie geen optie? </a:t>
            </a:r>
            <a:r>
              <a:rPr lang="nl-NL" b="1" dirty="0" smtClean="0"/>
              <a:t>Sloop-  en nieuwbouw! </a:t>
            </a:r>
          </a:p>
          <a:p>
            <a:endParaRPr lang="nl-NL" b="1" dirty="0" smtClean="0"/>
          </a:p>
          <a:p>
            <a:r>
              <a:rPr lang="nl-NL" i="1" dirty="0" smtClean="0"/>
              <a:t>Maar</a:t>
            </a:r>
            <a:r>
              <a:rPr lang="nl-NL" dirty="0" smtClean="0"/>
              <a:t>… wat voor gevolgen heeft dit voor de bewoners van de wijk??? </a:t>
            </a:r>
            <a:endParaRPr lang="nl-N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40060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nl-NL" dirty="0" smtClean="0"/>
              <a:t>Afname en toename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704856" cy="4032448"/>
          </a:xfrm>
        </p:spPr>
        <p:txBody>
          <a:bodyPr>
            <a:normAutofit/>
          </a:bodyPr>
          <a:lstStyle/>
          <a:p>
            <a:r>
              <a:rPr lang="nl-NL" dirty="0" smtClean="0"/>
              <a:t>Wijken kunnen groeien en krimpen in inwoners. </a:t>
            </a:r>
          </a:p>
          <a:p>
            <a:r>
              <a:rPr lang="nl-NL" dirty="0" smtClean="0"/>
              <a:t>Waardoor </a:t>
            </a:r>
            <a:r>
              <a:rPr lang="nl-NL" b="1" dirty="0" smtClean="0"/>
              <a:t>groeit</a:t>
            </a:r>
            <a:r>
              <a:rPr lang="nl-NL" dirty="0" smtClean="0"/>
              <a:t> een wijk? Waardoor </a:t>
            </a:r>
            <a:r>
              <a:rPr lang="nl-NL" b="1" dirty="0" smtClean="0"/>
              <a:t>krimpt</a:t>
            </a:r>
            <a:r>
              <a:rPr lang="nl-NL" dirty="0" smtClean="0"/>
              <a:t> een wijk?</a:t>
            </a:r>
          </a:p>
          <a:p>
            <a:r>
              <a:rPr lang="nl-NL" dirty="0" smtClean="0"/>
              <a:t>Maar, niet alleen hoeveel mensen er wonen is interessant; </a:t>
            </a:r>
            <a:r>
              <a:rPr lang="nl-NL" i="1" dirty="0" smtClean="0"/>
              <a:t>wélke </a:t>
            </a:r>
            <a:r>
              <a:rPr lang="nl-NL" dirty="0" smtClean="0"/>
              <a:t>mensen er wonen ook!</a:t>
            </a:r>
          </a:p>
          <a:p>
            <a:r>
              <a:rPr lang="nl-NL" b="1" dirty="0" smtClean="0"/>
              <a:t>Bevolkingssamenstelling</a:t>
            </a:r>
          </a:p>
          <a:p>
            <a:endParaRPr lang="nl-NL" b="1" dirty="0" smtClean="0"/>
          </a:p>
          <a:p>
            <a:r>
              <a:rPr lang="nl-NL" dirty="0" smtClean="0"/>
              <a:t>Dus: wie wonen er? Jong, oud, man, vrouw, gezinnen, studenten, </a:t>
            </a:r>
            <a:r>
              <a:rPr lang="nl-NL" dirty="0" err="1" smtClean="0"/>
              <a:t>etc</a:t>
            </a:r>
            <a:r>
              <a:rPr lang="nl-NL" dirty="0" smtClean="0"/>
              <a:t>! </a:t>
            </a:r>
            <a:endParaRPr lang="nl-NL" dirty="0"/>
          </a:p>
        </p:txBody>
      </p:sp>
      <p:pic>
        <p:nvPicPr>
          <p:cNvPr id="6146" name="Picture 2" descr="http://www.medischcontact.nl/upload/d46b193f-313b-4b3b-9519-dcb15d4c1a21_iStock_bevolkingssamenstelling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upload.wikimedia.org/wikipedia/commons/thumb/4/46/Belgiumpop-2005.svg/langnl-800px-Belgiumpop-2005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" y="764704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nl-NL" dirty="0" smtClean="0"/>
              <a:t>Allochtone bevolking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3960440"/>
          </a:xfrm>
        </p:spPr>
        <p:txBody>
          <a:bodyPr/>
          <a:lstStyle/>
          <a:p>
            <a:r>
              <a:rPr lang="nl-NL" dirty="0" smtClean="0"/>
              <a:t>Allochtone bevolking verandert soms de samenstelling van een buurt. </a:t>
            </a:r>
            <a:r>
              <a:rPr lang="nl-NL" i="1" dirty="0" smtClean="0"/>
              <a:t>Op welke manier</a:t>
            </a:r>
            <a:r>
              <a:rPr lang="nl-NL" dirty="0" smtClean="0"/>
              <a:t>?</a:t>
            </a:r>
          </a:p>
          <a:p>
            <a:r>
              <a:rPr lang="nl-NL" dirty="0" smtClean="0"/>
              <a:t>Meer </a:t>
            </a:r>
            <a:r>
              <a:rPr lang="nl-NL" b="1" dirty="0" smtClean="0"/>
              <a:t>diversiteit</a:t>
            </a:r>
            <a:r>
              <a:rPr lang="nl-NL" dirty="0" smtClean="0"/>
              <a:t> in een buurt: eten, muziek, taal, kleding, religie , etc.</a:t>
            </a:r>
          </a:p>
          <a:p>
            <a:r>
              <a:rPr lang="nl-NL" dirty="0" smtClean="0"/>
              <a:t>Maar ook: meer kinderen t.o.v. </a:t>
            </a:r>
            <a:r>
              <a:rPr lang="nl-NL" b="1" dirty="0" smtClean="0"/>
              <a:t>autochtone</a:t>
            </a:r>
            <a:r>
              <a:rPr lang="nl-NL" dirty="0" smtClean="0"/>
              <a:t> bevolking! </a:t>
            </a:r>
          </a:p>
          <a:p>
            <a:r>
              <a:rPr lang="nl-NL" dirty="0" smtClean="0"/>
              <a:t>Kortom: </a:t>
            </a:r>
            <a:r>
              <a:rPr lang="nl-NL" b="1" dirty="0" smtClean="0"/>
              <a:t>multiculturele samenleving!</a:t>
            </a:r>
            <a:endParaRPr lang="nl-NL" dirty="0"/>
          </a:p>
        </p:txBody>
      </p:sp>
      <p:pic>
        <p:nvPicPr>
          <p:cNvPr id="7170" name="Picture 2" descr="http://halalbakery.nl/wp-content/uploads/2015/03/bakl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6" y="4483745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rulyphotography.com/wp-content/uploads/2012/07/gujarati-hindu-wedding-photography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51422"/>
            <a:ext cx="2569908" cy="17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ISEhUTExMVFhUXGBgXGBgXFx8ZFxoXFRgXFxcaFxgYHSggHR0lGxgYITEhJSkrLi4uGB8zODMtNygtLisBCgoKDg0OGxAQGy0lICUvLS0vLS8vLS0tLS0tLS0tLS0tLS0tLS0tLy0tLS0tLS0tLS0tLS0tLS0tLS0tLS0tLf/AABEIAMIBAwMBEQACEQEDEQH/xAAcAAABBQEBAQAAAAAAAAAAAAAEAQIDBQYABwj/xABGEAACAQIEAwUFBQYEBQIHAAABAhEAAwQSITEFQVEGEyJhcTKBkaGxQlLB0fAHFCNiguEzcpLxFSRDU6Ky0xdzk6OzwtL/xAAaAQACAwEBAAAAAAAAAAAAAAABAgADBAUG/8QAPhEAAQMCBAIIBgEDAgUFAQAAAQACEQMhBBIxQVFhEyJxgZGhsfAFFDLB0eHxI0JSctIVM2KSogZDU4KyJP/aAAwDAQACEQMRAD8AulFerXATooKJaCictBFPAoKJYoKJaiiUUEU8CgongUqKWooligilqKLoqKJJqIJBRRS0FE1jRQUV26qkBmALGFkgEnoJ3NGVEoYHYz6eVFRIaKCSaKiaaiiaaKiaaKCSiokNRRNoqJDRQTDTKJhoqJjUVFHFFRecYD9o+JFxTdVGt/aVVhoPMGd64lP4g7N1xbkuk7BNjqm69I4PxezikL2XzAGCNmB8wdRXRp1W1BLSsD6bmGHBWAp0icKCKcKCicKCiWgilFRRSLSlFOAoKJYoKLPdvMfdsYQ3LRIIdQzASQpJ1Gv3so99UYl7mMlq04Wm19SHLJ4T9ot7wZlRgCc8DUrK+zqIMBuu46VkGPNpC2H4eLwU7tH+0AXBbWxbZYZbhNwSQyGQuVTEaDWdidBvRrYwEDIko4OCc6G7I9rbeGFwXUuE3HN1nXKZYn7pyhRz3M+QoUMS1gObU3TYjDOfGXQWWhP7SMKP+lf+Cfjcq/52nzVHyNXl77kh/aThv+zf/wDt/wDueR+FD56nwPl+VPkanEef4Ub/ALSMP/2L/wD4ef8AP5Gp89T4Hy/KPyFTiPP8LNdq+1IxJtm3bZDabOjsRmDTJgKSCJVTrtl6VRXxTagGUaXWihhXU5zXlTdne3L2Ea3ctG4JZlMhTmdizA6bZix579KNHG5AQ5Ctgs5BbZA4vtvimzjvMoZgQAASoGbwyAJ3GvPKNBrSOx1QzCcYOmIJW0/Z33xwpa5MPcZ0nfKYnSNAXzN/VNb8FnNOXblYMZk6Tq8LrT1sWVNNFBNNFRNqKJDRUSUUE00UExqKiaaKKYaKiYaii8HtXMvpXkwV31dcH4jcsOt6y0NsQfZdeasP1FaKVR1N2ZiSoxr25XL1vs9xy1i7edNGGjofaRuh8uh5/EV2aVVtVstXIq0nUzBVsKsVacKVRLUUTqCKUVFFItKUU6lUS1FFFi8Mt1GtuJV1KsPJhBoOAIgpmuLTIXgHHcAcPfeyT4kYqfMfZaPNSD768+9hY8sOy9EyoHsDgUP3wA9pp6ZQR5a5vnFV5XT+/wBJ+lbHv8pv72SdCY9I9KOSAl6aSnm9/M0afr9f7DKYRNS6bnPUz8v1+vSQhnK4v5tz/W368qOVTpD7/hdnHMtGnMeXlQg7KdJx9+SjziNcxP8AmH0y/jTZUvS+/YR/Z7hhxF9LUwCdT91ACzN5QoMecVbSp53hniq6tTLTLjde42XtKEtoyAZR3agjVFAjKOYAjUV6AOaIaD2LgkOMuPepZqxKob+IRFLuwVRuxMAdNT6igXBokotaXGBcpLd9GJCsrEAEgEGAwlSY5EbdaIcDoUC0jVPpkEhoqJsVFEhFFBNIoygmEUUU1hRUUcUVF4GRFeQXoYUli6VMjbmKcOQhWnCeKXLV4XbLZW8/ZZeaOOYP+1X0ajmOzN/lV1GNeMrl7D2b47bxdvMvhddLlsnxI34g8m5+sgdmlWbVbIXJq0XU3QVbinVScBURWXHbnDi69twUCuVDHmFkMSI08QIisfzlPMWm0LYcDUyhw3ui+H9ssJcZgbi28pibjKobVh4TMEQAZ28QpmYqm4kTHakfhajQDE9iqO1fbMW7ttbHi7tg7MH/AIbyjAJ4faEtJ80HqM+IxgaYbf37Kvw+DzNLn24flQ9je1lpLTLib75y+eXVmADfZQjMSPDm1geKBzqYfEsDeu66OJwzi4ZG2V/c7b4CP8c+61c//irvmqXH1VHylb/H0WK7RdrQcSb2HZoNprTZ5yMDztqSCDrzGhHOsVbFAPlhPDkttHCno8rwOPNZvjGKGKuC4wCsLVtITxZiiRJ18upgDnWatULoNtloo0miRfdV2MwwVQRMzBmqWvzOhXVKQa2UlrCsFDlWCtorFTDFTBCmIJnpTuDrGFUyLokcNvFu77m53gElMhzAABtRE7a1MjpyxdHM3LMpowjlc4RigOUsFMBjqATHSlAOWdkSQHRunjhl6VHdPLgFRl1YN7JGn+1NBBAO+iUEQUlzhN4hiLb/AMOc4j2Y0Prr09aDd+SJIsoMJYIbxqwEHcEfDTelcbWKamBN1d8GxP7uzXberlGTUZhDiPkY9Y9aajiDTcSmqYZr2jkQiOE9ozau2rzqHyILaBtCiLAGXbXKWAn7001Cs5lQOfeBHdy7kmIptfSLW9WTJ7efetP/APEa1GmHuf6hXT/4i3/ErmfIO/yCqO0PbRcRaNoWMuYiSzTEGQRlAghoPMaHQzVVbGiowsyq6hhDSfnlVXAe1l3D3JnOsKrKRMomwU6EFQTHLX4U0cU6meKtq4dlQRp+1e8T/aGziMPaKfzPB0IOyjSeczy2rTU+IkjqDxWelgQD1zPYq7ifbfEXDltnLJEBdWnlGXck8vSqn46q+zRHqrW4SkwS669L4Zcd7NtrilbhRS6nSGjxactZrsU3EtBdquS9oDiBoiCtPKVNIoyomkUUFGwplEyKkqLwy5YzHTQ9K8lC9IVAbBHkaCkJF3035inBSEI3hXFrti6t600OumuoZeauOYP61q+nVcx2ZqqewPGUr2fsv2htY21nTwusC5bJ1Qn6qeR/GRXXpVm1WyFyqtI0zBV0BVqqXnnbvspknE4caTN1NwNZLieXUct+tcnG4QD+ozv/ACutgsWSRTf3fhYSdYKifWOnP9b1yc5iQuw5jBEpy4ZTyHX/ABF8p+1+tYoGqR/BQ6Olx8x+ffgpVwoMiF001uL5beLXfl0NKa5H8FMKVLmuGFWAfDrH2tRMakDlr8qnTOmIU6KlzXXMPbXcpqJ3YjkI0X+Y/CgKj3aIltAXhRYi/lIUFYmJUGJ35gUzWkiSoarA4NaO+/6VtgODPcsG8pPgZQwmCVInMBzGqj31poUS8F42PlCxYh2VzWE6+aKw+JSCpzFgzqcoJG5ywfQVmrMDSRB0HBaaNB72SCN012ST/DciNBBGs71WYIsI7hwHPtR+Vqf5DxXNdTMD3TabjLv11ihl9wPyp8s7/JvinJdtgj+Cw1Mwu+/lTARrfuH5U+VP+bfFSYnG2wjHu2HhIkroCTpJnalY0FwGXdO7CnISHgwCbFMu8KtKLzuygkollPtElrbM2XkuQka9fKui6kBRNQna3bN1zmn+sGePhZZ+xcAfKSYAkmAT7pjXy+YrKWlzSQLraanRkAX46eSPVrRI8b8iTkX1MePlp8KqyP29f0rPmWn+1MBt83YbbKDqRqIzdYjqByo5amyU1mR9IQt64gXRjmjYgRv1naPnVgD5vp2qt1RuwCGvXxOjNznQe7n8acNcqzUbwQt24TsTHn8/nVgaYVZfdem/s97JG1GKvr4yJtod0B+0w5MRsOQ8zp1sHhsvXdrsuZi8RnOVq3ZFdFYE0iiomtRCCjY0yCCv40ATHxMUyaFMaiC8MsYtTo0+R6V5OV6EFWAhlAaPJh+PSjqnCDxWFI/P86WCESgmXXz+tEFVkI3hPEruHurdtNldfgw5qw5qf1rFXU6ha7M3VVPYHCCva+y3aK1jbeZfDcWO8tk6qeo6qeR/GuvSrCoJC5VWiaZurzJ1qwlVryjtp2Pu2rpaxbZrLBn8IJ7vKPErdBrK/DlXGxGELHEsFj5Ls0MZnYGvNx5rGoD+v7ViJC2CUSG0n0/I/TpVVpVt8qaoOo8vx0/U0zuKXkmPbn4nXy58utMDCVzZSWsG1xltosuxGUDmWMDf4e8U7JcYF1WercrUp2KxyKLty2qi2Q0G4C2h5BZB+O1aaeFewEu03VL8VTe4BuqhwFuXuFlHtmQROrROhrn4uA7KDwjwXVoiaTXOH+XqlADa9yQqtkzwIJzZfM7/AI07KLmavBJExwtPvyWVz2uE5IA3T7GIPdNcFsQoEnSR/DFwgafd5mJj1qs4YOqNl1ztFtYvfjw0TMrHozAHsbInDu83CttSLQzMxIUeUztoDrtvSuwwIAzEZjAAB9696NPEEycoMcU7jTF8MToBlAjyMkfSqKbTSqkHx7Ct2HcKokcHW7iph2PxGKm9ba0GHghyQdBOhUN1A93KBXcOG6YdQ2Hvh7K4RxLaR64vHvf2FQ4zs7ewbFboEyCXEm3HhEZiBpLa+ZQbms9ag+mbi3JPTrNqCQbqHA4BrpPdAucriFEnwiZ3P2ddunpVbZc7KNeHuPfFWOhrSSUjYdjb7xQWTOoLAEgFlhV56mDt1G8jMGtcJcRYbo2kCblDX+HXA9tCjA3And6e2CYBHqdNT9dbS1xi2uirzNvfRA/udxmKi25aTKhSWkHUQBNENM5RqlJAElejdjuwPdMl/EwWAzC1EhWnQudQxA1jkesV1KGEykOf4LnVsTPVat+a3rEmmiomGmQTGohBRkUyChxK+FvQ/SiiNVS4/tZg7Nxrdy7DLuArNuAdwCOdZ34ukx2Vxv2FXNw9RwkD0XjaWjXm121Z8PVlExIPL8qKYWRK3VPsmRsV5j0n6UwRngh8Tg5ErqOnMfrpSkJtVXOsfgfzqAqstRnC+JXbF1btpslxfgRzBHNT0q5jy0yFS9gcIK9u7J9prWOtyPDdX/EtzqD1HVTyPurqUqoqC2q5lWkaZRXFeO2MPo5JaVBVRLANMGOnhO3l1FJXxNOjGY6253VuGwdXETkGk3OllgO1fCUt4m5Ntcry6kKVkfanKRqCd/Q1xsbSqiq6NNdh9jK6WEqBzB+T+UP3YF1LgKB7eQI2VQFCghZX2SQANSJ0HQVlNd4h4dcf6djbbgVr+XluXKYPal7q2iuqshFweNcog5JZdYkeLkCNhVLKz7tLoB104p3YdxIOUkjkUziJQWAsqVtKcoAQqM+viEczJ086tBfVsHSBpy7CI80HUuiNxE680Pge2TYcZbFnC9C5tMCd98rAbGJjYDpW3DV6tNgBA+/esuJoUKjpa4/buEIi9+0LF3h3TLYyuQDlRgYJGxLmPga0txbnnK6AD74rOcJTZ1gTI98FXpdbvLrKT/i5tuvi+ulYq7Wny/C3sc4saO31VhaslRAdiCSSsJlzZs33ZiSSDOkVlNd2acvfeY8YniFe3DdWJ8hr696ZbwQVcmZspENrp7AQ8ug5UwxL7OgW08ZG6AwsDLfw/SeeG2mY5vtCCZ5TnE69QKDMbXYAG7ct9PCEfkReQfNO43dRLBQGRGm3IhY3knWqaTXve5x99i10h0LmyDF9uR/KOHatrEKjPBVZART7Kgfa5Qse4etbcRXrsjoHAC5PaTzC5lCjh6kms0kjTX7EKRu3LEAE3pB37pNIn4bNr5Hoay/NfEP/AJB4D/atPyuAH/tHxd/uTuD8ZDd42a4FQAjOWDAEBTlWToCRt19JzswrBTl5BdO0Gd9YnjumdTNWqG0gQDoDx7+5Pu41JJ/jMpJOgfmF11PWTSlrCBEA22HPl2flXu+HYidv+4flVeOxik6C956NJ1Gxn1q+i1g+qD3Dgf0qX4KsDP3UHD1F+4qhoTPlYscoUBJ5n4dT0rbSwgqtgW04cp9yufWc+gTmvG3otFxPteMLfNsC29gIioLZEqfDOYzAETA/y6712KuMFGplABbG2vuFzqeD6Wnnkh03nRX69ocMbRvd4AoBkNo4jcZDqT5Detgrsy5pWQ0H58sXUDdp8JkW4bkK+fLIie7bKYBjnt/Y1BiaeXNNlDh6mYti6K4VxO1iU7y00iSp6gjkfdB9CKsp1W1BLSq6lN1Mw4IoirVWmMKYKJjpII6iPjRUBheA4zDm3ce39x2T/SxH4V5l7QxxbwJXdaZAKPwCeL3fiKrCtCddkMoGxn6mI91KXkOhOGzohFw5Nw8tSZpt1XF1YXMSFMNCt13Ujz/XvoymJUeIw4fyY/A+lKU8cUxkBkc+mx09fOs+cjVaeiDtERhMZdtXUu2wyFT7S9CdfIgjlRp1XU5LXXS1KTajgHssoreLuhiRmBLBgQIbNAhpB9oyDPUzRsSHk3G/vsSy4AsaLHb32q2HHL2IW6L1wtFtggOmXPudB/KBB+95a6g+pUHWMxfyP89ypp02NeMrYnt4qz4Pwpbo5kjKCFAPtBSJ8DHmdtfLSsFNrDAcCZ4ad8Lq4qvXZUfleABtbyVk/B7IOgJGkDKkxmEySoE5dfedo1t+XYHhp35m978Bzj2cvz1ctJDjb8d5v75Zri790LuVRo1vfaBp5ayRyqvo5lulyFpq1j0VOobnLN/9QULXrRHsGQVDAwN9CB4PNuZ351mDas68Y9yh0zHD6G27fe6Gu4hCJWRDLJJ6NJ2A6n4mr6Ac2oMx9wqqtRtSk7K0D+Vf4P8AdHGYm0TtJ15k9OkDp86sr1Ige9PfNYqQqRLT5ogrhJXS3sJgTr01FVB4BdM689Lq2a8jrHx/ad3OHlYVI5ju99tvmP1oxqUxMg+aIFc3BPj+1MFwwgQk6T4InUEn4Tp9ardUaJsRrx3BhCK3Hz8d0bcTCsHAW3B9n+GeQGgI1E66R5zVLa2Qsmef/ltvtfuTmlVcSJ8xw7Vl+Htau4g5QCvdtpBHMenn/ea04txLR2/ZNhM1MPcOHAFXuAxVt3J7lgArErLA6ZY17wjWDpm5nedMD8OQ3Ue5V7cZVcCZH/aPe/vavfGNdxJRAVt9w1wpuR9nxEknTf8AtFaKWHY1su1v2aH+FdhMXUfiGh2kjYDVw4LU2MLbZdUUnmTOgzHUnlpIkTtOka7BlbTpk2m1gNZi/bwG65damemqgDQnXhyVfxHhyd3n7tRmtsVCgE+EqCTlGhknn1gzFWhpaWtblPGRfu23v+YVZY3rFwI9+PvtWJxGJZEvAAEG4pMjnJj5BqLA00iDz+y0YkltVpG7W/dV3ds6zOk8l6R0qmWtMJSHuF1C9rKBJ+R+NEQTZKZAElTcMwlzEXRasrmduuwA3ZjyAH9ulXUqTqhyhUVaoYJJXsfZjgAwdooHZyxDMTAGaAPCBsNOcmu/h6AotgFcSvWNV0lWxrSqFHdcKCSQANyTAHvoqKjx3afD29A3eH+Tb/UYB901W+sxn1FWsoPdoF5nxbhjX71y6pCC4xfLqYLGTrA5ya4mIipULhuutTBa0AqHh+59341mCvC7E6XLYmfBMayJ5GR79JGvwVwk+Cdp27fQJMSSLRI0Ikz/AFGrYkKsmFB3BuKrcwNfSR/ekhNqprtzu8seJTp5iOhFREmApjZDifgeY8mj60rmTorGOhQC41s6/M/kdvyrM6lOq0nEOBEFFYfHH7s6jmx5j13g/wCpvdS6iOPorBiakT9l3Dkj94Ea5RG3U66+XTyrU13VB96JYmt3j1Wt4DbPhKuoYEMBCkgqq5SecEx7gd6Wg3MBO0nb+dY/amOdlrvjc31t9tFaX7RZR7U6scxMuEbKcxIAZZ55YLQPOmqHLEtmx4iwOhvfa8XPaqKZFScpiYnvGo389LrM8RwhuJiEEFma0qn+aR5CB8PSqQ6CXHYknu98FrrQKFMHdv3S3+GIbAyqRoCGIGo8433mDtAHWs7RU6fKSJ4Jqj6HQAMF7XvfjN9joo+K8JARFVcsmJaAIALGSNz4d/M+6zDB7nOdMx/FpQr1qAaG0xG3bbU31/KWzgGWIGkBSQR7TCeZ25yPTypnMc5pJItJ327llbVa0WB8vyiLGBuZYA00O8DSBJJ1HPQ+XnKuDA/rOEjt/EIDEfbhtHNWgwjnLCRsBqI66a9Su80juiv1xfk73okbVMNsbc/fmnfuN3MWAyiBs4G3XTpzpKhpFoBf5FO2sWzbjuOS7D8NuEZABMmfFpKyANp6+Ug0TSaXF2a0DY7+/Qp24ibRx35R6ojhnABaxQuiQHPdwdg+RrhOY85WY5H1qZC+gczh1QTziY09DumZiWtd9Opv77fJaHCcHRcSxAhigPtcyzSc28xpPmKxuf8A/wAgqZrTEbzw1jRWHEDps2XyETxj7Ko/4IiX8RdUe3Ze31ylMpJUnTxyPTXlW1v0taDMBrp4h0jyhJSrt6eQIkjy/lGYK2ncoZEwM2sHUDQnpqTpUFd4yjYaa8TJtvp+LFPi6TRiKn+o8L8FT8QKCVfWCfZ1WAYEajyO86CTpB3kMA9LSeB1v4m4i8LBnJM+IkDs/fuMLjkJW/p9m0x09WPpUYQLHiVor3DHf9I8iqu/YdUVo8LeQ35bifnUa5pMbqis131bIS0oLDOSqk6lVDEDqFkT6SKuaATdZSSNFsOC9sLODOXD4WbZ9t7j/wAd9oJIGVQNfDr6it9PEMpWY38rJUoOqXcb+S22F7a4W5b7z+ID9woc0+R9k+s10qdUPbIWN1FzTBVNxLt7uLSqvmfG3wHhB97elVVMZSZvPZf9K5mEc7b7LN4ziWIvHMxOnNzoPMA6D3AVjfj6jvoEdq1swjG/UVBhMQgzFrgcgCTyA15/lWXO55lxkq7K1otZD3eI2ZPgnz/3o5RuQl6TkocCdGP62qkK0FOv2iL3i5II8tBFVZwTZXZMuqkxNotagCSV/EH86sc8NElKKTn2aJKXAqVDBtPCIB6azQY9rhYyrKlF9MdYQhMBYDJB6sfhFEKpokJxdnNt08O406AiJj1qSprBCKVlLd2RDA+4zroeW9AgFOHQYVrwvhrK4ZcrRAAeRBeY9mZ0BHv9K5lR7CCx8jsvp4LXRqljg4DTj72RmC4aLi3HJVTdZgYBIGQlZEnUk68o19DHOLOq0kgDleRPBN0mZ/SHjMdhR9jhl4eBbgj2TCaQQBr4ucAQJ2pekdlF9LjvO1uSvdVpveXdHc63P2UgwF7LPenKQTog0Pi+pnbrRLnF1zv6/wApekptFqY8XflT4fh4UnUNJVpKgnQaQQY5D5mqnOJY434ax4hV1qnSgCAALCPZVfj1e3h9CIUW9CusGNzPLY+dbWOpGv0mW9+zt7wsrpDYlDYrHNcuKiRmR4OnRWX6H1p6NMUmuAAOYbCeYHvxQqQXCLRxgLT8G7NYi97ZNq1ofFbhmiNFUmVEjoPTWatpYOs+c0CQb9vePNZ62KosGVsn32K5t9jMogYlgPJBPxmfzq0/DcxlxHg7/es/zrdmnxH+1OHY9uWLcR0tqNhHXXTSiPhjBrHg7/ch86OB8R/tUidlHGoxbj0tp0j6Uf8AhtLgP/L/AHIfPcj4/pcvZdk8QvsSAwjKq5pjcjaI5RS1fhxyHo4m0A6Wm2u87yrKWNYHDMLdqquJYe+j2WtoVyNLqyFiRkKLlYSpgFtAZJI6RWI0q+Ha8VLtM/4xcyZnSeYjktQqUakZDfvlP4Vxe5fxFpiGtB8O7FNM2ZHUakidJjYc6zPDKdDobOEjlrztfv4BWOILp0WiXCgZp8RJkyRrKgHpzAH+81lqvZVqAva2wgaGAD3xr3IsYJkSqjF8Gtrosged1wNJ9mLgkzH5VKdVmQF547jlytvz5rf89inG5/8AEfhU2P4RahvENG0HeuZX/wCpvvrt9TY2tT2O3LXwQOKxB/u8h+FRPw+yAfCPEAGzOdd95O2+voa05hmOnLQ/a3Z5rM4vqXf+FRHDhlIzEgFxB1AAPg5HbT4VpDwIMCYHbz3WUvcRlJPYqLEYMsxyqMugkaAnmfPWdq00gcozG6pIJ0SYbCE6wIBgljAB9KuD40HilyTqVNiSogM5f+UaCg97nfUZ9EzWNGgUt3Ed2F7tB4tubbKdzv7Q+FSI0UJjVV1647TnJnoZ08oO1VmZumGifw/CC4xViRoTp5ECPnRB2QLJugcRYKsV6GllQ0yrjCew3v8AoKbZRqluBi+csSSPkNqQMA0VuYnUq37P4o2sThCOV6zM7RnWZ6DSqMa09A8jUAkdq0Yd5Dw0byPEEL0D9qHHUv4LTIx725DDUjIzLoeQIA2ri/DKmIq4r+rs2eH1R6J6tDo6ZPYF5Pwz2J/lc/SvRhYxomWD/wAu3+Q/M/2qID6VKQFAMSXGX0hBUTLVdksNNlw/icNlGsldAdd9Na4vxF7mVBlMWutdBgLDxReA/wAFmz6i5cAUb+JmHXQaEzHONeVRzPeARqBfawWxgYxrRxi3aiL4YOFDESCSQY5fCflPOixrXiTJi2/v7xtKBFjYC3Ll7+6W4T3gUFsraZSZjWDqpI5E8/SlYz+mXHUcJ+8e90TEmIItsOaewH8QG4RliPGYOwIGu+pI9/SAMjoaWiZ19+/uWzNnKY8uKF7UW0GFlQugQE7TDDcfj502EzuqjXfj3rn4gNiQt32M4WlrDW7mQC7cXOzRr44aJ5CAunWvVYWgymwEC8a7xrHcuJiqznvIJtPcr+tSypAKKiWKCi41FFxqKKn7Q8dw+ERWxBIVzAhC8ka6gA1HOAF0zWuJssvw3iNm7xRBZuo6Czdy5dgpNkgHTSGzCK8p8YwhIdkEy5p8jz8hoF2aNQupNDtp9+9Vs8Tla4dycoIjQZlLDUTt4ga5tGk4SXWaNdPLtiy09J1IGt/QKhx2HbulgGdiI9BsNeRJ56etbmHK8hw4Hu96aaq51RpcTOs+cqn4vaJGi6gDa2Qd5Pi+0fhTUj1iXOBkzq3028+zdLnZFuEbqmu4fK6ypZShmN5icynTQEA8tOe5NgE0yTYgx+jrzn8CwNQDn7v9lV8LUL3kyPE0KBPteIDyOvypq1F2bbxCzl7S8uCocXxVwCFC294gSxhiDqfJT0rrNeQLWWZ3AoHhLTdgknMdZ15hj9PnQaZddSLId7YXQK0AlZJnUachpsetBwsozVHFw1hAbmSGYHU6iOQG+66eVOCMlzCDgZVcY+zqOUiPlJqoxsnARnB3i6PMEfKfwqBEldxHCzcYjy+goEXVzYi6lwpi36n8aZUDRDWDBaJiDpOlRAI7iDgQpWQQB9aJTk3jimYTDAW2BEE+En660jYN0waQMrlJhreVGUclIHvNFSLQhgIskHQ5Yj41EujYRV0Tk/qPwWpsm3Cu+FY9LZuAiZuE6xyCjTWdhWXEUw531RbgVroUajwS1s35KxwOLtd1cUlc9xQU2+4g3GxzcvOszg4VGOB6oJnXifGygbAcw6q5/ecOGLXD4fCAQFiTO+o8vjWANqvAbTJBkn+7S3AK1wDTL9O0Iq9aRVtv3bLOuYgZYjWGBnprGtM+liKIPSkwbD6te8Qka6nUMMiRzH5VZjeJ2UtlWIk3JBEHTMYJg7QelaKTHvqNe2YDYNjrGmijyGiDqT90JgMauIu2rJRGVrlsMCxIKqRmBBtgEEDXXXzroYKnS6VsOJPZ+9kuNwtenRc9zQAOc/Zetg13oXmJS5qkKSuzVIUSFqkIJJowoqjjnaWxhYFxpMEkKQSABMsCQR/akc5rdVayk9+i887Z9o1xjJZZO6RP4qlj4mBGXUKDv93Q6b0jnA2PbdaKdPJeZ7FU9g+Im3da4PsgeHLIGfMIUBgT5knpXNxuWpRJqAkCLC2p7Cun8Owpr1+iYQCZub6XXoFrteFZHa2zZnFnwrlALywJl25jy+VcZ1OlUpvawZZg3O4PYLLoY/4fUwZbmcHTOgVnxnitvDIXuEAjM4RoVm0iBrmMlgJAjWl+XfUgBsiA2fv77lhMN1IWQtdvDfn/AJUKkjM2YtkAB8RgDQD4cvO//g4DS5pJjsSfMAGCg8VxPLb720O8VFIbJBWJE5mRjtE+8bDWmyF4NN4iTI89ovqrJAu0zHviszc4myOwAI1B5DcT0PWN63F1M6tnvPADlwTUMMXgnNHcFW3b1kjLFxn8RCpAALTodyYnkK0tewjeeAWOrTLXkcEBgpF1Y3zD++9I2ZCBRWNwl0S1y4GjlOvw2G9M4O1JUbGyXAqhRs8kKQd40Ph+Z+lRuWLqEmUPinQkd2IAEc5J3nX3Uro2RbdO4cYuof5gPjp+NAaolaC7ZBJqyFAYVLZP8MfrmTSIDRQYcat6RQUA1U/F2kj9frenCWopTGUqfCpaJjQaCSQNYG9OWgkwqW1XCmJ0O8p9u2bSXBIlREgyphjBB5g7+lVAgrUJDUNdMqJHIbercjUQJkXU+DQFV12JgdZ3oFOwWUmJBW4882JHoTpWWt9S7eBMU+8o/hV6VH2WW20PCnZWYaMpESgWek1KdDO4hxtrvwK5tWoRJGunmpsVav2yGLFwSx30y2zackA6KJyaDpWynT6Ay0D+IKzOLaoE+9lZ9n+Pm2AhAe3ubT6r4RZUFOhnvG099a2vZUGVwBHA937WWpRc24seI71fdoMPhrmGOIsglrTKzIdSuYwcwMk7yCSRzrJicDSZTc+lY9v5MDu2T4fFVekDalxssp2SP/O4f/5g+hrJgB/Xb3+hXpvizpwb+weoXtmavRQvBrs1SFEmapCiXNUhRC8Tx62LL3n9lFLEczGwHmTA99I9wYC4p6dN1Rwa3deE4nHXL1+/cZjmuIzPB0I0gD+UAgegrCxzjJO66b2tbDRoEFw23lfxwgyky5yjXYy0TJo0hBvZI/RWHZVwO8nov/5AP/2rLi74Z/d6hdX4M6MdT/8At/8AkrQjiTpZvLbJzMoIgSZWQCAeals08ss8q5eEo56oMG3Cfe0d673/AKgeOjYZ4/ZZjhWZ+8JuWhJGZ7xzNOsEZpBO+sT513qcmbjv+y8ce9MwpsFD3putB8KKfDtoT0Mz56UG5Ih09ihnZViCIOkiDNUFWtEonvC7MZnRf1+HurM8BvJdTBEuDgirHE7qLkTIILCcozcjrOh9rpyrZRrPDBC52LYBWdKojufSq1XujuJo2afEQcrTrAka+W81Y4RokBvddw0T3i/eTT1BEfMihT3CLkGI+8D6Ajy5gUrkWKbDTmU9CD8CDQATHRalxrViVZ86Ko/Wxqs8ERZR2AZPmR9QKkKA3U2PUFh5EafCjJlCoAnX0BQ+/fy/2ol17oNYAwAXhdbH8Jv8o/E0JVkdRNJhV9F+jfnU3Sn6UuEHit+/8amxTN+oJ+Jbxvr9pvqayVvqXZwZ/p959VpeOcIt4e69q0fCttWMEndCxHi18qGENR9OX638AsdXK11hw15qAd/qMocTct+H2s1yCx8x/D6Vuc57QZ5+/JZWta5wjkrrHcBXuRdfIjM5AWQHBJG6bxBrDSxtLEPIZ70213Wuphn0m3v74onslwa5fuNaa4ioUOYsCcyh7YKGDzECek1fiMccO0GpcG3vwWPoWuu0XHuVT9hLSNxCyGBKzcYa81tXGU/EA1nwhJqti113PiRjCvB4fcL1pn9fdqfQV6V5LWkheDeSGkhT28oMOXU66QJnlPzqtj3vbIAUpPDhLgQjRw9SdGaP6PL+b1qo13cPX8LUKTff8ofEGzb0dyDlzbqfCNyYaInf1qxhqPPV9+SR+RgLnae+ayPGuJ2btlrVzKxYju2ViqgyMxIYD2VbXkOtZ/jWHqMoh7TEf2nU+Ez5LT/6cxnS1ixzOMuAsBGl7gzwmey68rtoqu4OeClwDIwWYnRpB8HkN49awse8sBHJdatTYKhHaoTfXvUyWkXwCZm5LEZ83jnXSPIVbSJzEarPUADQQEvArgm7IklDHkwuI34Vd0fSUKs7NnzCbBVTTxdIjd0eIKnx1w5DDEbgwYkEHQ9RMaVzMBYujgu58ddmYztKqcJu3lr15qPxreNV5wqfCDR/LL9T+dV1D/TdHL1Cuoj+o3v9CgWMEjzP1NVtMtHYmeIe4cyrrhFtSvnlP1ArV8YwzKeAw9Zgu4mffctnwWq51eqw6ACFA9n+Iyrqc6gaSSWQmPWVrHhH/wBIEqj4oAyu4nS3oqTTNuBoflVqyI7G2mZLbBSYQbDlAP1zVaWkieSSU7h9pg5IVvYMFlIGbQgTHUUKYMouIUWIwDAkgpBJgZgpAmRMwPrQezmo08l1yyd89pdI0af/AEqaAtuE8E7LRo2YAwdQDRlRZ/DYu3IzbcxQETdAOU2IvWZBTQSu++4naocs2RDuKlIVtZ133otFwhVI6N3YutoGBHmfqaV2qemAWAJ1u1oyyBt6bH86UqwNsQojZMlPTn5DailyT1UuGQyGjRSQfiak2hFrTM8FHd9syOcx66/jWWsbrqYUEMA5n1Wp7S4a/Zv3UuqFuAIGEgiDaBMEHoepq0VJvEarAxljeb6pvCeKsjjPbJHelifMhgRBA2J601SqQx3eiymOkHctnxTH4bEW5uAZidyNfDbeNfXL8q4Hw9radYtOn5K6eJpvDBl0v4p3ZXsy2JEpdIAMkZuU8iNeVdOsC8BovfQrAXtpySsycDcwuNAtsq3F7wAtqoJtuvQ9dPOKoweJyODyND+l0cSwV6BbxH7Vxge1l4jLeChwwEqpA0JzSDPSPyr1FDEh46y8nXwmQ9VazC8VW8vhYGInqDG01eym1t2nzXPFHIjxxS7yc+gA5+gqHD0+CtFVyy3GOLq2JS5cUMmRk7wGGUNkBBAggSw8/hVXStonM3b9cVrOGNan0bt/fvZZntHi174BAvdjMFKzrooBLExByToJOk661zcZ8ROKaWEdk6/wut8O+EswUPbvrcxp6rIp/jt0hhpr9gnYUtL6O4oVv+cY4qO3Yl7XUqREbwrr7+VW0mQ+eP7VdSSzTRdgrDLnaDswmDEaHeI5GmdUdTpvj+4FvjH4Rw1IGuwnYyiMPbLq+qiI1Zsokmdz5A1jwTeuRyXR+LvHRtnj9kNg8OA7BnRREDUOx9lp8Eg7RW5rb3I9VxNdFLZw6qWzswDD7I10IM+MiOWlDIy4cdVaG1PqGyE7hFJOdjMjQqCZ671Xlpt0J8v2mLKhuUmFvwPCCABzMnfmQB9KXGYt1XDsw8dVpJHG8/ngt3w+kKbzU3ISrxF0YlQuYx4tZ0mOcczy51Th35GQAEuNpCtUlyCfEtmnwgmdkXnr0q01Cb/ZZOhaCApVxDHd2/1QPlUzE6lOGN2CjuMDuZ9TNAkIgch5pMy+XwoWTCJv6KFmFANkpKlQMbzT/wDiF7lcb4VasWYqKzZzEKNz+U/hSKwCbKe7w11BJgxE6+dREsIEpMNahlI0ohsmEj3ZW5giUQxPWgrALJ9sNrqaiIBTjIkk6/oVEb6p9m42UqDoTJ99RFpdEBR32lyT5fQCstX6iuthj1AVprnHi1zEtdQXWuWwudtSrEBEbrICHWqqVEZBc7+KqqvyVC1o4KywGFulRc7h1VmuXA50XK0xJ2A9SPhVrsVh2A0y/rC0d3qs7Mzn5hEIozZQ279ogyWBgMINtlEMpI3IrNQDKji9txb15rVUq9QCY1UnCuNHDqHtkoSdd4Kgkny2itDsM17rC/2Wc1er1rhZ21xQ3L6sxkkk784MH4xWOnTyiAuw7S4WgxaBe7uZTeQ289w22PgZjcMDw5tBbckxAynlBroYP4izpXMqtgAwOdhfbjx8d/PYnBve0dG6DzE23Hfskw/EbAZCneWgSQbjEwupOraz4YGg57V3BjcMxhhrifXz98VxnYD4gXTnZB2jTXkPM35b1/ZTGOMWsM+Ri7OJJkLbZgWA3gfCKrFdrXzNua2uw7nNgC/L7Iji+KW5cUDI6m4ykjwjKckkxOsSARBBkzXLxNV4Y7rDXYaWEDx334Lp0qDC+nANhx14n9Ki4wAyBF01JGuwXQDfUx1qltK4eeELW+qCx1IazOu0Kz7DcUwmAF4YrC/vLMVyFcrZAFOYEMRAIZfWD0q7OToue6gQRcLUp+1DAos2uFqI8rac43CnrVlNrnOA7/OEXsGWTUPZdZjFdpb+KbFgYQLYvd4wCpnZLi2lUBbyqARmWYA3NGt1XaEmCPUSnwjWgzMczbhZU/A8CxuLbvpeXDOyd/ltsWKIc8CFJGoGo1rG2k7MHZbjTvV3xGo19LqGTwBHvmq/tPYs28VcXDi4LJym13gZGyMoInOA0bwTuBvWim7MOseW23Fc2iXMYJbcT6mNOIVXcyjz/qn8avcyk3clWiq5yhsqXaFWapMbIseJurjDcMvlYFsf6123+9+opKlJxP7C10MQ2L+hUWK4NiAC2TQCSc68t/tVG03AfwlrVmk9VUxfXQ+lMsrXGV1ttailMnNdF2jCORoRlM+WaD9aLN01c2CgS+TMkNpGo2nQx50HJKN5VkOA3CoMptI1MwfdVnRO1RLmO1CBvcPKsQdx0pCHAqBjSJQSt5n41FSFKbjHdmifvGgipcP7Y1PPc+Rpmm6Sq2WkBS4S0WUeM/6qQlaGMzDVTXMKQQM5P9Xl1oZirDSEoI3CVnMfj51Ys0q04BdY37ImQJ05ewTy86I1TNvZbsIeaj1k/lTqyFUdrb7fupEAeNdRcYnc7qdKqcOtKdx6krM8N4heLgG9eAj/ALjDy69Kz1KNOPpHgEaD3F9yfFG2cSYIztJbeTqRAJ8+Q91VOkOhtlvYQ5vH3/CN4XxFlF0qxBCaeLYkjWOp/GtFEPEklZcU+kR1BfxVx2f4lce2xcywbmxkCB/etbVhBT+KYe5eCFF08eZp08QVTmYnXwqBFZXsBq33iO4rc1x6O3erPCcNtnI1/EKzqAP8Qa+It4iQSdWNaqWGZTBnf8LO6q9xGTZWlm3wxGzXBr95HL6dMsnr92uX8U+bYB8oxpG8m/nZaqExJPW56eX3KPT/AIJc9lbpPT93YifObMc6zNxeLyGKJnn0ZE7ToU7mVib5fE/lNucFwlwn/l7eU6hmUKf6QNV90eldvCGpWotOIY1ruA9/c9qwvDqTuq4ntv4IC52awqTkRRudCNJEGCVMaVe/DBwt6wpRxAY4EjTl9llMdYwiEr3cgH70DrupE/Cjh/h2Mcc7QGjSXHbuCsr4vBxl1P8A0iPUwgcNxq1ZGVEEEkmRJ8XmQNKvqfD6lJpeXNdyAVLcRSqEMDXN5kz5KDj/ABNmKMpgAa8oOsnTyiK5tLEtfYa81Zi8G+kATccQq3tDcL3gPDpbCr9kQGuROY6HWPdWeiwNc7/UU9S7LcB91V3bGUzpER7Sk9BopPKtD22t9lRRkOuEnCsRkuTvOnzFIRICGWXFb/Au0sMzcuda3ElBohSYgEgjXUHnVd09l5gvKqEGxAVtw7DKygkSTPyq8NHRyqv71LftBZKaSp+QJ5+lBtpTPvCrHuMdzPuiq3ulPSaQVf2OKWcihgSwUA6dBH4n41aKrIEp+jfNlE+NtsZM/Cp0jSlykWWdyGqVTCd3elRRFYAQfcf1tTt1SVPp1SYS/k/XrSK9r4S38bJBGmh3+FKGpnVidEmGsg6eRP6B91Nc6JIa27jZWvZW2DiU5wG/9MU7fqhFoAW8ydKshWKj7RglMvLONOWk0tRtrJS8NbJ0CyeTJdGhEkR6A+Xuqi4RD2xmI7Ea/aG6ym2SVXLsJAKnxbcgdNt6tdVLxcDuCQlrDAmLakrsARcFwGFzAaxE6/PbrQBUgEWVnwe13JID5pGp9CTr8flVlO6Vwyo2wO8clpI6TppHKtlGg0HPuqa2Jc6GbKLiKoCAqKPdWts7rI6NAhGtKNwPgKkByMlqS3aUmI+GlI+m3gnbVdxXKzKfDcuL/lcj6UA1saIl7p1U/EcbfgA4l3XoWzfPekpND3CQQrXucwWIPgUEwsOrm9iLltgPAq2w2YwT4jmEawPfWT4n8QxgqNp0GjLuc0R5LRh8PRylz3Qffb9lUWMhU5hJoVTLQ4qoTso8ImonYNBHlMismjlqF2DwT+OKq3oWdFEyeZ15gciD76YiVXOUwgRdoZUxqhIRlCt1n5Giqg6N16JwtTnPmK1OEAIsuUc6aiqsyvyLy5rMZ/5THziqSqmjXl+VGtwg7kehpm8CqzqpxedSDmOonXXfTY++gHcE5ZEJbmJZhrl9yqD8QJqOeXewmYMt0wk/jSQFbnckk1EJJSwelFZ0oU9KIUgojCIfF6VawarPXtHaoFw560kK+E5cH50cqkI3D2QCTI2O5jcjrTNAG6StJGm6seGXLVlw65iQCNYG4ij1QrhPBXSdoF6f+Qo5gnlDcR4paZCIMkzIJMf0hdfjSl10lYTTLRqVCrWjrFsbH2dfidarLQtDXCIITxYwx1m2nmuh/DSgJB1RcKZGgTjjMPbAylSeZzMWPluQB5QPfVto1VLnX/c/dC3uKC4wCpHL2wfwEUGu4eiV0bjzVzZZUQACW6zt8DXVpzFlzn5QZOqr7zSZINWqtNuJP2h75oaJiZQrMRRF1DZMDUCoE+3bztDSBG/9qx4jFjDjMLldLBYM4h+U6LP4gjxiSYYx0Ou9c91QvOY7pnUw0lvBdaskpMGOtWOcDTAVYaRdPS2NVmNvOqf7gtDAC1w7Fqb+HtXQudkBCgHUA+/nWhuUjiq3tIMHVUXEsCqNCGR6g8/ICiWcFSTCJ4de7tBqRvsfM9PWnpnLKpF3nuV9w7GoVkuM09QDFCq8la6LWotsdb+//wCX96oJWkRxVD2hW2UORVBgyQBP2d/nUknVZcS1oLSFle6/UVFWjMbb8No/y9aWNVGOJ1OiE7v9TUhWXROMtQEIjVfp7/OkAuUelc60aWQ0eVNCkuUs+lPAVWYru886MBTMU5bp5Fh6aVEpvquD+XzqWRkpc/6mipJSNrz+X50FJKeiHq3x/tUhNdFW7CnefifwoFOAETbwyH7PzJoFOGjgrXh2AssdbSH1Waz1nECxWujSYTdoWgscNsL/ANK0OZ8Cg/HWsBqvOpK2ijTGjR4KDHcEW+SVWDoAAsCB7hW7Bh7iAfp4rPi6dINn+5V97shdB8KXPXMsz6A126VPDD6iZ5fwuPUznTzUN7gt9dC7qehIn4VvbQoPHVqEe+xY3F7dWKC5wzEpu/8ArUimGBcfpqg934SGq3dkKS5+8suVbdr+ldfiarq4WrTElzVbTAqGGtKAxGAxa6tYMdY/KsYfUJhsHsIWh+Ge0S5pHckwWL7szcssfdTvFWLsPgqWZQdUmIxshmykTsIrn18FUqdbQDjquphcbTpNLYMlU1tW2VGPotKwONmhZTzVlhsMxTK4K67AU/yVQuzFwHI/paG4hnRZC09o/aNwmGtL9kjzO5rNXwdUXLgRwC24bEYdtmtIPEqLjwTwlARyJnePlRpgfSFmxknrnU+ip8x6n4CrIPFYswTVY9FnrsaFwjIUguHofdrUzFGAu70Hn8dKOZSAnZjrBIB3jY+tA3QyhNipKaFJdu5goyxlETMztyjSkvKjWAXUXdipdWZWoq/YJRPeKSbpKbCXFDfu5o5gr+jchh7vhTrKnTUUTaZKnCoing0EU4VEYUtuoiEXYWaCcBWGGtSYFI5wAV7WklaTCcIxCrnGGvMAJnI0R8KLMO2sbvAHaE5rikNJVc/FLsiCFA2Cj6kCa7NP4Ph2DSTxP4WF/wAQrOPAckVh+0WIXRVT/SZ95mtrPhlM/wByzuxbuCIPaHEtowUL0TQ/EzVh+ENixVY+IQdFZ8M41aXTuyn8xbMT8RA+NZn/AAuozS6t+fa/Uq9sX7NweAhvNhOvlNY30n0/qsrWva7RDcTt4WyC1xMzctwT8DpS/wBV/Va4q+m5rL5QsnieJPdOVFyAmAAx+rtFb6OGpYYdJUuecejWylq4uviP6bZA5fkkBVvEEKmJU/5XDD3ldJ9Jro0cTUrNkNIHMFvkb+QXMqUKdN31A9+bxiw8SicLw5blvUwdJjfTzJ/CuNim1M5Bst9E0y20n372Uy8Ew4Gpc/1n865mbIYkrZ0WYSAg8TasI4UWgZGkiY95qt1bYKwUBugOKhQuiga8hH0oMMm6Wo0NbZUmKxochROm586rotLZlLjKrKkBu0KBq0ysKbNRBOUfqaCMIiwhcwwkAEyR061W+AJVrAXGChriZYIkSJio28pXWg8VOBMHY86YhM26WKUqwLstBNZNWwBrAmlKLWjVLFRNYWJQQp1jSkVFE9bbH7J+FFCFzIRvHxB+hqIwuFRROFRFSpUTBWGFqtxVzF7b+xjhdnunxEA3S2QEjVVAB09ZrM0tdVh22g+6mIJa0AaFeiY7GpZQu5gAT5nyHnV1Sq1gWanTc8w1fOnaHE901y8Bb8TswUhWjM0xBnaenKi/EvfDAT5rp9GKILoCpLXbi7EPbRh5Qg+AX8arbSLTIJ996rONJEEKS32gtXP+llPkf7mu1hvidWnYulYKuHp1LgQpjiJOk++u/RxpqNlc+phgwqy4ZcuKf4bGTyAk+4Vlxb6REvMK7DteDDQrq/wDHXFNx7N5lAmWUzHULpXOpYjDsdYz26eOi2PDiINuyJ9Vm8Syj+5/Kuq2vl1I7AIWN1HNZoPaTKDucRtKp8JZuUHKo9dJPxFZquLruMMIa3sk+sDzVzMPQYJfLjw0H59FHwnGsWaTp0rmYutmIvJW3DNN7ABW6X9DrXLqPut7RZCYu9LCqpunP0qr4q8gVoplY62io+6hifKnaZusVRsFONWSq0hoKKe3Y+9InYDVj7uXqaQ1OHjsrBT4/tS3LgHhUe4berH7R+VKGk3Pvs4J3ECw99p39FFl5nU1ZYWCSCbldQlOAnRQlMAloIgSloJxxTQDQkBAMcboQXOij36/WmWaUoukc49NPpURXFp3M0VF1RBdNFROU1FFIlBMEZYalKuarbhvaPEYeRZuOk75TvVZpU3XcFYKpFkRc43fve2blw+ZZvlNXtbQbpA8FYKro0Wd4szMdRHL9TQfYTss9RxcYUuD7Nl1k3APdXNqY8NMALXT+GlwkuUP7p3LQHmtuEqdK7RZ61HodCrexer1FIBjFznkuK97/Zlwa1awiXgAblwEs/MCYyg8hpXn69U1apJ2MDl/KueMgDRyWvu3QqlmICgSSdgBuTVLnBokpACTAXy52txy3cTee3/htccoOiliRA5COVb8KctMWhaa8kwTos5evhd6vfXawXWeFLw3EyTHSsFarnWnD2JVzbcxXPdqui3RQXsUoYy3lA1+lO1hIVb6gGpVZxLiIOiiPXf+1XNELJVqgoNX01p2rO8ynos+nXlRc8BBrSVMsDb/AFHf+kVUZdY+H5KtAa248fwEmYnbQHc8z6mrGti5SF02H7KcIG1MSma0BJNKm1ThQTAJaEpoSxQTRCQihKMWhPiklWBqrJq5c9LFRRKKii4GigumoolmognoffQKYIq3bboaUubxVgDlBcxBXrIpHNlM2qG6qws9qb4iLhUDkAFB9coE++qW4Zg2996vOLJ0R2G7Sr9u3IO+WADPUHT5GrXUwd/H39wo3ED/ABRR43hCICZPifjuPgKRvw9jjLnpzjy0QAqnF3cNM947H7qJA97NHyBrZSpMpHqnx/A+8LLVq9Jd57gPyobWPE7Gul842IWWBMrZ9m/2j4jCW+7twU3AYTE9K51ajTe/OHEHlutQe0gBwlC8f7c4vFgrdunKfsL4V94G/vpW0aTTJMnmmzgCGiFlMTd5mrunYLBI5hiSq66pOtZXPzGUMphdw54Y1FKRhysXcmczEjoNB7ztQ6je1aYqO10QF/Fclgen5mmklUOIbZqDgk+dQ2WeCSjMOoGntN05D1NKSY4BWtA7SpmuDnqen2R8KLWnaw81HOG9zw2SBebVYAAkgu1Ty9ROICQGaCgvqnA0E4TjQTlKtApmpwpSmCXnSk2TRdOEUITyqdTVy5idNRTdONQJtl1FIVxpkEi1FFYcN5+6s2I0C0UFL3YnYb9PMVA45USBKE4kgGwFRhJSVAAq6wNauKrarMqI2qo6rWBZBXd6saVnqCCkY7U26ROQ0QgiUNRMjMD7Y9D9KqrmGGFpwoBqiearL9wljJJ15maVoAFlXUcS8yVbW1Hdbcqrd9S10/oVPhfbq1/0rNQ/5qI4iTpVVFbMaTZV5rSuYVM2g+FKPqTOs2yn2tiNJilbepdE2p2XYcVeqgnmgFYUlRDdONQJ3JVpU8JFOtE6JBqpaRXbpw50hVoXLQKDVLQV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37" y="49705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nl-NL" dirty="0" smtClean="0"/>
              <a:t>Opdracht: brainstormen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416824" cy="3888432"/>
          </a:xfrm>
        </p:spPr>
        <p:txBody>
          <a:bodyPr/>
          <a:lstStyle/>
          <a:p>
            <a:r>
              <a:rPr lang="nl-NL" dirty="0" smtClean="0"/>
              <a:t>We hebben net de lesstof behandeld</a:t>
            </a:r>
          </a:p>
          <a:p>
            <a:r>
              <a:rPr lang="nl-NL" dirty="0" smtClean="0"/>
              <a:t>Hoe kan je dit </a:t>
            </a:r>
            <a:r>
              <a:rPr lang="nl-NL" i="1" dirty="0" smtClean="0"/>
              <a:t>verwerken</a:t>
            </a:r>
            <a:r>
              <a:rPr lang="nl-NL" dirty="0" smtClean="0"/>
              <a:t> in je kaart?</a:t>
            </a:r>
          </a:p>
          <a:p>
            <a:r>
              <a:rPr lang="nl-NL" dirty="0" smtClean="0"/>
              <a:t>Denk aan de begrippen, je legenda, de bevolkingsopbouw, etc. ! </a:t>
            </a:r>
          </a:p>
          <a:p>
            <a:r>
              <a:rPr lang="nl-NL" dirty="0" smtClean="0"/>
              <a:t>Gebruik je boek!</a:t>
            </a:r>
          </a:p>
          <a:p>
            <a:endParaRPr lang="nl-NL" dirty="0" smtClean="0"/>
          </a:p>
          <a:p>
            <a:r>
              <a:rPr lang="nl-NL" b="1" i="1" u="sng" dirty="0" smtClean="0"/>
              <a:t>Iedereen</a:t>
            </a:r>
            <a:r>
              <a:rPr lang="nl-NL" b="1" i="1" dirty="0" smtClean="0"/>
              <a:t> schrijft iets op!</a:t>
            </a:r>
          </a:p>
          <a:p>
            <a:endParaRPr lang="nl-NL" b="1" i="1" dirty="0"/>
          </a:p>
          <a:p>
            <a:endParaRPr lang="nl-NL" b="1" i="1" dirty="0" smtClean="0"/>
          </a:p>
          <a:p>
            <a:pPr marL="68580" indent="0">
              <a:buNone/>
            </a:pPr>
            <a:endParaRPr lang="nl-NL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61248"/>
            <a:ext cx="3418666" cy="7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kan je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0"/>
            <a:ext cx="7344816" cy="3960440"/>
          </a:xfrm>
        </p:spPr>
        <p:txBody>
          <a:bodyPr/>
          <a:lstStyle/>
          <a:p>
            <a:r>
              <a:rPr lang="nl-NL" dirty="0"/>
              <a:t>1) Alle behandelde begrippen begrijpen en kunnen uitleggen in </a:t>
            </a:r>
            <a:r>
              <a:rPr lang="nl-NL" b="1" dirty="0"/>
              <a:t>je eigen woorden</a:t>
            </a:r>
            <a:r>
              <a:rPr lang="nl-NL" dirty="0"/>
              <a:t>. </a:t>
            </a:r>
          </a:p>
          <a:p>
            <a:r>
              <a:rPr lang="nl-NL" dirty="0"/>
              <a:t>2) Redenen voor het toenemen/afnemen van bevolkingsgroei kunnen uitleggen in </a:t>
            </a:r>
            <a:r>
              <a:rPr lang="nl-NL" b="1" dirty="0"/>
              <a:t>je eigen woorden.</a:t>
            </a:r>
            <a:endParaRPr lang="nl-NL" dirty="0"/>
          </a:p>
          <a:p>
            <a:r>
              <a:rPr lang="nl-NL" dirty="0"/>
              <a:t>3) </a:t>
            </a:r>
            <a:r>
              <a:rPr lang="nl-NL" b="1" i="1" dirty="0"/>
              <a:t>De behandelde begrippen kunnen verwerken in je plattegrond.</a:t>
            </a:r>
          </a:p>
          <a:p>
            <a:endParaRPr lang="nl-NL" dirty="0"/>
          </a:p>
        </p:txBody>
      </p:sp>
      <p:pic>
        <p:nvPicPr>
          <p:cNvPr id="9218" name="Picture 2" descr="https://upload.wikimedia.org/wikipedia/commons/thumb/f/fb/718smiley.svg/2000px-718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38" y="4753898"/>
            <a:ext cx="1496108" cy="14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204</TotalTime>
  <Words>375</Words>
  <Application>Microsoft Office PowerPoint</Application>
  <PresentationFormat>Diavoorstelling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Thema1</vt:lpstr>
      <vt:lpstr>Eigen omgeving:  Inrichting &amp; bewoners</vt:lpstr>
      <vt:lpstr>Wat gaan we doen?</vt:lpstr>
      <vt:lpstr>Wat moet je kunnen?</vt:lpstr>
      <vt:lpstr>Lezen (vijf minuten stilte!)</vt:lpstr>
      <vt:lpstr>Oud- en nieuwbouw: stedelijke vernieuwing</vt:lpstr>
      <vt:lpstr>Afname en toename</vt:lpstr>
      <vt:lpstr>Allochtone bevolking</vt:lpstr>
      <vt:lpstr>Opdracht: brainstormen</vt:lpstr>
      <vt:lpstr>Wat kan je nu?</vt:lpstr>
      <vt:lpstr>Volgende les…(donderdag)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 omgeving:  Inrichting &amp; bewoners</dc:title>
  <dc:creator>duco spakman</dc:creator>
  <cp:lastModifiedBy>duco spakman</cp:lastModifiedBy>
  <cp:revision>10</cp:revision>
  <dcterms:created xsi:type="dcterms:W3CDTF">2016-03-13T13:45:13Z</dcterms:created>
  <dcterms:modified xsi:type="dcterms:W3CDTF">2016-03-13T17:19:58Z</dcterms:modified>
</cp:coreProperties>
</file>