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36" d="100"/>
          <a:sy n="36" d="100"/>
        </p:scale>
        <p:origin x="-2334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4907B7-41A5-4721-8DED-59F991AFF4E0}" type="datetimeFigureOut">
              <a:rPr lang="nl-NL" smtClean="0"/>
              <a:t>13-12-2015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105ABD-24D6-4C8A-B7BD-B494A319CB81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07B7-41A5-4721-8DED-59F991AFF4E0}" type="datetimeFigureOut">
              <a:rPr lang="nl-NL" smtClean="0"/>
              <a:t>13-12-2015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5ABD-24D6-4C8A-B7BD-B494A319CB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07B7-41A5-4721-8DED-59F991AFF4E0}" type="datetimeFigureOut">
              <a:rPr lang="nl-NL" smtClean="0"/>
              <a:t>13-12-2015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5ABD-24D6-4C8A-B7BD-B494A319CB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07B7-41A5-4721-8DED-59F991AFF4E0}" type="datetimeFigureOut">
              <a:rPr lang="nl-NL" smtClean="0"/>
              <a:t>13-12-2015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5ABD-24D6-4C8A-B7BD-B494A319CB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07B7-41A5-4721-8DED-59F991AFF4E0}" type="datetimeFigureOut">
              <a:rPr lang="nl-NL" smtClean="0"/>
              <a:t>13-12-2015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5ABD-24D6-4C8A-B7BD-B494A319CB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07B7-41A5-4721-8DED-59F991AFF4E0}" type="datetimeFigureOut">
              <a:rPr lang="nl-NL" smtClean="0"/>
              <a:t>13-12-2015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5ABD-24D6-4C8A-B7BD-B494A319CB8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07B7-41A5-4721-8DED-59F991AFF4E0}" type="datetimeFigureOut">
              <a:rPr lang="nl-NL" smtClean="0"/>
              <a:t>13-12-2015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5ABD-24D6-4C8A-B7BD-B494A319CB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07B7-41A5-4721-8DED-59F991AFF4E0}" type="datetimeFigureOut">
              <a:rPr lang="nl-NL" smtClean="0"/>
              <a:t>13-12-2015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5ABD-24D6-4C8A-B7BD-B494A319CB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07B7-41A5-4721-8DED-59F991AFF4E0}" type="datetimeFigureOut">
              <a:rPr lang="nl-NL" smtClean="0"/>
              <a:t>13-12-2015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5ABD-24D6-4C8A-B7BD-B494A319CB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07B7-41A5-4721-8DED-59F991AFF4E0}" type="datetimeFigureOut">
              <a:rPr lang="nl-NL" smtClean="0"/>
              <a:t>13-12-2015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5ABD-24D6-4C8A-B7BD-B494A319CB81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07B7-41A5-4721-8DED-59F991AFF4E0}" type="datetimeFigureOut">
              <a:rPr lang="nl-NL" smtClean="0"/>
              <a:t>13-12-2015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5ABD-24D6-4C8A-B7BD-B494A319CB8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4907B7-41A5-4721-8DED-59F991AFF4E0}" type="datetimeFigureOut">
              <a:rPr lang="nl-NL" smtClean="0"/>
              <a:t>13-12-2015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9105ABD-24D6-4C8A-B7BD-B494A319CB8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chooltv.nl/video/weer-en-klimaat-in-nederland-het-weer-verandert-per-dag-het-klimaat-niet/#q=klimaat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8024" y="1988840"/>
            <a:ext cx="4104456" cy="2133764"/>
          </a:xfrm>
        </p:spPr>
        <p:txBody>
          <a:bodyPr/>
          <a:lstStyle/>
          <a:p>
            <a:r>
              <a:rPr lang="nl-NL" b="1" dirty="0" smtClean="0"/>
              <a:t>Samenvatting Hoofdstuk 2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4437112"/>
            <a:ext cx="3888432" cy="1260629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Paragraaf 1 t/m 4</a:t>
            </a:r>
            <a:endParaRPr lang="nl-NL" sz="3200" b="1" dirty="0"/>
          </a:p>
        </p:txBody>
      </p:sp>
      <p:pic>
        <p:nvPicPr>
          <p:cNvPr id="1026" name="Picture 2" descr="C:\Users\Gebruiker\Desktop\Opleiding\jaar 2\Periode 2\Stage (EDC)\foto's\IMG_20151209_084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12412"/>
            <a:ext cx="3538976" cy="236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</p:spPr>
        <p:txBody>
          <a:bodyPr/>
          <a:lstStyle/>
          <a:p>
            <a:r>
              <a:rPr lang="nl-NL" dirty="0" smtClean="0"/>
              <a:t>Het Amazonegebied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88840"/>
            <a:ext cx="7704856" cy="403244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Tropisch klimaat; tropisch regenwoud als kenmerkend landschap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Bladerdek ingedeeld in </a:t>
            </a:r>
            <a:r>
              <a:rPr lang="nl-NL" b="1" dirty="0" smtClean="0"/>
              <a:t>etages</a:t>
            </a:r>
            <a:r>
              <a:rPr lang="nl-NL" dirty="0" smtClean="0"/>
              <a:t>, veel </a:t>
            </a:r>
            <a:r>
              <a:rPr lang="nl-NL" b="1" dirty="0" smtClean="0"/>
              <a:t>biodiversiteit</a:t>
            </a:r>
            <a:br>
              <a:rPr lang="nl-NL" b="1" dirty="0" smtClean="0"/>
            </a:br>
            <a:endParaRPr lang="nl-NL" b="1" dirty="0" smtClean="0"/>
          </a:p>
          <a:p>
            <a:r>
              <a:rPr lang="nl-NL" dirty="0" smtClean="0"/>
              <a:t>Veel </a:t>
            </a:r>
            <a:r>
              <a:rPr lang="nl-NL" b="1" dirty="0" smtClean="0"/>
              <a:t>ontbossing</a:t>
            </a:r>
            <a:r>
              <a:rPr lang="nl-NL" dirty="0" smtClean="0"/>
              <a:t>; </a:t>
            </a:r>
            <a:r>
              <a:rPr lang="nl-NL" dirty="0" err="1" smtClean="0"/>
              <a:t>ivm</a:t>
            </a:r>
            <a:r>
              <a:rPr lang="nl-NL" dirty="0" smtClean="0"/>
              <a:t>. Bevolkingsspreiding en natuurlijke hulpbronnen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Dit moet worden teruggedrongen </a:t>
            </a:r>
            <a:r>
              <a:rPr lang="nl-NL" dirty="0" err="1" smtClean="0"/>
              <a:t>dmv</a:t>
            </a:r>
            <a:r>
              <a:rPr lang="nl-NL" dirty="0" smtClean="0"/>
              <a:t>. Herbebossing en meer duurzaam gebruik.</a:t>
            </a:r>
          </a:p>
        </p:txBody>
      </p:sp>
      <p:pic>
        <p:nvPicPr>
          <p:cNvPr id="1026" name="Picture 2" descr="C:\Users\Gebruiker\Desktop\Opleiding\jaar 2\Periode 2\Stage (EDC)\foto's\IMG_20151209_083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260648"/>
            <a:ext cx="2952329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ebruiker\Desktop\Opleiding\jaar 2\Periode 2\Stage (EDC)\foto's\IMG_20151209_084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8" y="2492896"/>
            <a:ext cx="6428989" cy="41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08" y="4100792"/>
            <a:ext cx="16668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51" y="4253191"/>
            <a:ext cx="16668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72" y="4100792"/>
            <a:ext cx="16668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024744" cy="1143000"/>
          </a:xfrm>
        </p:spPr>
        <p:txBody>
          <a:bodyPr/>
          <a:lstStyle/>
          <a:p>
            <a:r>
              <a:rPr lang="nl-NL" dirty="0" smtClean="0"/>
              <a:t>Mali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5760640" cy="5040560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Droog klimaat; Woestijn en Steppes als kenmerkende landschappen + oases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Zuidelijker: Savannes 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In de droge gebieden: Nomaden </a:t>
            </a:r>
            <a:r>
              <a:rPr lang="nl-NL" b="1" dirty="0" smtClean="0"/>
              <a:t>(Extensieve veeteelt)</a:t>
            </a:r>
            <a:br>
              <a:rPr lang="nl-NL" b="1" dirty="0" smtClean="0"/>
            </a:br>
            <a:endParaRPr lang="nl-NL" b="1" dirty="0" smtClean="0"/>
          </a:p>
          <a:p>
            <a:r>
              <a:rPr lang="nl-NL" dirty="0" smtClean="0"/>
              <a:t>Irrigatie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De zone tussen Woestijn en Savanne:  </a:t>
            </a:r>
            <a:r>
              <a:rPr lang="nl-NL" b="1" dirty="0" err="1" smtClean="0"/>
              <a:t>Sahel</a:t>
            </a:r>
            <a:r>
              <a:rPr lang="nl-NL" b="1" dirty="0" smtClean="0"/>
              <a:t> </a:t>
            </a:r>
            <a:r>
              <a:rPr lang="nl-NL" dirty="0" smtClean="0"/>
              <a:t>(=steppe)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In de </a:t>
            </a:r>
            <a:r>
              <a:rPr lang="nl-NL" dirty="0" err="1" smtClean="0"/>
              <a:t>Sahel</a:t>
            </a:r>
            <a:r>
              <a:rPr lang="nl-NL" dirty="0" smtClean="0"/>
              <a:t> (helaas) veel verwoestijning door overbeweiding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 descr="C:\Users\Gebruiker\Desktop\Opleiding\jaar 2\Periode 2\Stage (EDC)\foto's\IMG_20151209_083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68105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024744" cy="720080"/>
          </a:xfrm>
        </p:spPr>
        <p:txBody>
          <a:bodyPr/>
          <a:lstStyle/>
          <a:p>
            <a:r>
              <a:rPr lang="nl-NL" dirty="0" smtClean="0"/>
              <a:t>Groenland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4824536"/>
          </a:xfrm>
        </p:spPr>
        <p:txBody>
          <a:bodyPr/>
          <a:lstStyle/>
          <a:p>
            <a:r>
              <a:rPr lang="nl-NL" b="1" dirty="0" smtClean="0"/>
              <a:t>Poolklimaat</a:t>
            </a:r>
            <a:r>
              <a:rPr lang="nl-NL" dirty="0" smtClean="0"/>
              <a:t> met </a:t>
            </a:r>
            <a:r>
              <a:rPr lang="nl-NL" b="1" dirty="0" smtClean="0"/>
              <a:t>toendra</a:t>
            </a:r>
            <a:r>
              <a:rPr lang="nl-NL" dirty="0" smtClean="0"/>
              <a:t>’s en (hoge )bergen als landschap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Oorspronkelijke bewoners: </a:t>
            </a:r>
            <a:r>
              <a:rPr lang="nl-NL" b="1" dirty="0" err="1" smtClean="0"/>
              <a:t>Inuit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 smtClean="0"/>
          </a:p>
          <a:p>
            <a:r>
              <a:rPr lang="nl-NL" dirty="0" smtClean="0"/>
              <a:t>Weinig plantengroei: boven de </a:t>
            </a:r>
            <a:r>
              <a:rPr lang="nl-NL" b="1" dirty="0" smtClean="0"/>
              <a:t>boomgrens</a:t>
            </a:r>
            <a:br>
              <a:rPr lang="nl-NL" b="1" dirty="0" smtClean="0"/>
            </a:br>
            <a:endParaRPr lang="nl-NL" b="1" dirty="0"/>
          </a:p>
          <a:p>
            <a:r>
              <a:rPr lang="nl-NL" dirty="0" smtClean="0"/>
              <a:t>Toendra’s: permafrost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Midden van Groenland: eeuwige sneeuw en landijs. Op zee: zee-ijs. </a:t>
            </a:r>
            <a:endParaRPr lang="nl-NL" dirty="0"/>
          </a:p>
        </p:txBody>
      </p:sp>
      <p:pic>
        <p:nvPicPr>
          <p:cNvPr id="3074" name="Picture 2" descr="C:\Users\Gebruiker\Desktop\Opleiding\jaar 2\Periode 2\Stage (EDC)\foto's\IMG_20151209_083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9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936104"/>
          </a:xfrm>
        </p:spPr>
        <p:txBody>
          <a:bodyPr/>
          <a:lstStyle/>
          <a:p>
            <a:r>
              <a:rPr lang="nl-NL" dirty="0" smtClean="0"/>
              <a:t>Bewoonbare 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16832"/>
            <a:ext cx="7920880" cy="36004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 smtClean="0"/>
              <a:t>Klimaat</a:t>
            </a:r>
            <a:r>
              <a:rPr lang="nl-NL" dirty="0" smtClean="0"/>
              <a:t> = lange termijn, </a:t>
            </a:r>
            <a:r>
              <a:rPr lang="nl-NL" b="1" dirty="0" smtClean="0"/>
              <a:t>Weer</a:t>
            </a:r>
            <a:r>
              <a:rPr lang="nl-NL" dirty="0" smtClean="0"/>
              <a:t> = korte termijn</a:t>
            </a:r>
          </a:p>
          <a:p>
            <a:endParaRPr lang="nl-NL" dirty="0"/>
          </a:p>
          <a:p>
            <a:r>
              <a:rPr lang="nl-NL" b="1" dirty="0" smtClean="0"/>
              <a:t>Landschapszones</a:t>
            </a:r>
            <a:r>
              <a:rPr lang="nl-NL" dirty="0" smtClean="0"/>
              <a:t>: regenwouden, steppes, toendra’s, etc.</a:t>
            </a:r>
          </a:p>
          <a:p>
            <a:endParaRPr lang="nl-NL" dirty="0"/>
          </a:p>
          <a:p>
            <a:r>
              <a:rPr lang="nl-NL" b="1" dirty="0" smtClean="0"/>
              <a:t>Klimaten: </a:t>
            </a:r>
            <a:r>
              <a:rPr lang="nl-NL" dirty="0" smtClean="0"/>
              <a:t>Tropisch, Droog, Pool, Gematigd</a:t>
            </a:r>
          </a:p>
          <a:p>
            <a:endParaRPr lang="nl-NL" dirty="0" smtClean="0"/>
          </a:p>
          <a:p>
            <a:r>
              <a:rPr lang="nl-NL" dirty="0">
                <a:hlinkClick r:id="rId2"/>
              </a:rPr>
              <a:t>http://www.schooltv.nl/video/weer-en-klimaat-in-nederland-het-weer-verandert-per-dag-het-klimaat-niet/#</a:t>
            </a:r>
            <a:r>
              <a:rPr lang="nl-NL" dirty="0" smtClean="0">
                <a:hlinkClick r:id="rId2"/>
              </a:rPr>
              <a:t>q=klimaat</a:t>
            </a:r>
            <a:r>
              <a:rPr lang="nl-NL" dirty="0" smtClean="0"/>
              <a:t> </a:t>
            </a:r>
            <a:endParaRPr lang="nl-NL" dirty="0"/>
          </a:p>
          <a:p>
            <a:endParaRPr lang="nl-NL" dirty="0"/>
          </a:p>
        </p:txBody>
      </p:sp>
      <p:pic>
        <p:nvPicPr>
          <p:cNvPr id="4" name="Picture 2" descr="C:\Users\Gebruiker\Desktop\Opleiding\jaar 2\Periode 2\Stage (EDC)\foto's\IMG_20151209_084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76" y="4884394"/>
            <a:ext cx="2993624" cy="19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936104"/>
          </a:xfrm>
        </p:spPr>
        <p:txBody>
          <a:bodyPr/>
          <a:lstStyle/>
          <a:p>
            <a:r>
              <a:rPr lang="nl-NL" dirty="0"/>
              <a:t>Bewoonbare Aarde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12776"/>
            <a:ext cx="7920880" cy="4752528"/>
          </a:xfrm>
        </p:spPr>
        <p:txBody>
          <a:bodyPr/>
          <a:lstStyle/>
          <a:p>
            <a:r>
              <a:rPr lang="nl-NL" b="1" dirty="0" smtClean="0"/>
              <a:t>Bevolkingsspreiding: </a:t>
            </a:r>
            <a:r>
              <a:rPr lang="nl-NL" dirty="0" smtClean="0"/>
              <a:t>waar wonen de mensen?</a:t>
            </a:r>
          </a:p>
          <a:p>
            <a:endParaRPr lang="nl-NL" b="1" dirty="0"/>
          </a:p>
          <a:p>
            <a:r>
              <a:rPr lang="nl-NL" b="1" dirty="0" smtClean="0"/>
              <a:t>Bevolkingsconcentraties: </a:t>
            </a:r>
            <a:r>
              <a:rPr lang="nl-NL" dirty="0" smtClean="0"/>
              <a:t>opeenhoping van heel veel mensen op ‘’één’’ plek.</a:t>
            </a:r>
          </a:p>
          <a:p>
            <a:endParaRPr lang="nl-NL" b="1" dirty="0"/>
          </a:p>
          <a:p>
            <a:r>
              <a:rPr lang="nl-NL" dirty="0" smtClean="0"/>
              <a:t>Bevolkingsconcentraties in </a:t>
            </a:r>
            <a:r>
              <a:rPr lang="nl-NL" i="1" dirty="0" smtClean="0"/>
              <a:t>gematigde </a:t>
            </a:r>
            <a:r>
              <a:rPr lang="nl-NL" dirty="0" smtClean="0"/>
              <a:t>klimaten; erg geschikt om te leven. Hier zijn ook de meeste </a:t>
            </a:r>
            <a:r>
              <a:rPr lang="nl-NL" i="1" dirty="0" smtClean="0"/>
              <a:t>cultuurgronden.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Weinig mensen; extreme klimaten (droog, veel </a:t>
            </a:r>
            <a:r>
              <a:rPr lang="nl-NL" b="1" dirty="0" smtClean="0"/>
              <a:t>reliëf</a:t>
            </a:r>
            <a:r>
              <a:rPr lang="nl-NL" dirty="0" smtClean="0"/>
              <a:t>, te warm, te koud, etc. </a:t>
            </a:r>
            <a:endParaRPr lang="nl-NL" dirty="0"/>
          </a:p>
        </p:txBody>
      </p:sp>
      <p:pic>
        <p:nvPicPr>
          <p:cNvPr id="4098" name="Picture 2" descr="C:\Users\Gebruiker\Desktop\Opleiding\jaar 2\Periode 2\Stage (EDC)\foto's\IMG_20151209_084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472608" cy="663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1700808"/>
            <a:ext cx="7024744" cy="1143000"/>
          </a:xfrm>
        </p:spPr>
        <p:txBody>
          <a:bodyPr>
            <a:normAutofit/>
          </a:bodyPr>
          <a:lstStyle/>
          <a:p>
            <a:r>
              <a:rPr lang="nl-NL" sz="4800" b="1" i="1" dirty="0" smtClean="0"/>
              <a:t>Vragen???</a:t>
            </a:r>
            <a:endParaRPr lang="nl-NL" sz="4800" b="1" i="1" dirty="0"/>
          </a:p>
        </p:txBody>
      </p:sp>
      <p:pic>
        <p:nvPicPr>
          <p:cNvPr id="3" name="Picture 2" descr="http://www.harendekrant.nl/wp-content/uploads/2011/11/Vraagteke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673">
            <a:off x="6406371" y="4345820"/>
            <a:ext cx="1842947" cy="18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harendekrant.nl/wp-content/uploads/2011/11/Vraagteke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3992">
            <a:off x="918026" y="4355923"/>
            <a:ext cx="1842947" cy="18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1393</TotalTime>
  <Words>136</Words>
  <Application>Microsoft Office PowerPoint</Application>
  <PresentationFormat>Diavoorstelling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Austin</vt:lpstr>
      <vt:lpstr>Samenvatting Hoofdstuk 2</vt:lpstr>
      <vt:lpstr>Het Amazonegebied</vt:lpstr>
      <vt:lpstr>Mali</vt:lpstr>
      <vt:lpstr>Groenland</vt:lpstr>
      <vt:lpstr>Bewoonbare Aarde</vt:lpstr>
      <vt:lpstr>Bewoonbare Aarde</vt:lpstr>
      <vt:lpstr>Vragen???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Samenvatting Hoofdstuk 2</dc:title>
  <dc:creator>duco spakman</dc:creator>
  <cp:lastModifiedBy>duco spakman</cp:lastModifiedBy>
  <cp:revision>12</cp:revision>
  <dcterms:created xsi:type="dcterms:W3CDTF">2015-12-09T07:35:05Z</dcterms:created>
  <dcterms:modified xsi:type="dcterms:W3CDTF">2015-12-14T14:47:06Z</dcterms:modified>
</cp:coreProperties>
</file>