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8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D9AE2CA-EDEB-4FB2-9CE4-7BADE8E71057}" type="datetimeFigureOut">
              <a:rPr lang="nl-NL" smtClean="0"/>
              <a:t>25-1-2017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5EEC30-A8EC-4F6D-9294-DA1EF474319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Laatste les: </a:t>
            </a:r>
            <a:r>
              <a:rPr lang="nl-NL" b="1" dirty="0" smtClean="0"/>
              <a:t>Donald </a:t>
            </a:r>
            <a:r>
              <a:rPr lang="nl-NL" b="1" dirty="0" err="1" smtClean="0"/>
              <a:t>Trump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b="1" i="1" dirty="0" smtClean="0"/>
              <a:t>President van de </a:t>
            </a:r>
            <a:br>
              <a:rPr lang="nl-NL" sz="2800" b="1" i="1" dirty="0" smtClean="0"/>
            </a:br>
            <a:r>
              <a:rPr lang="nl-NL" sz="2800" b="1" i="1" dirty="0" smtClean="0"/>
              <a:t>Verenigde Staten</a:t>
            </a:r>
            <a:endParaRPr lang="nl-NL" sz="2800" b="1" i="1" dirty="0"/>
          </a:p>
        </p:txBody>
      </p:sp>
      <p:pic>
        <p:nvPicPr>
          <p:cNvPr id="1026" name="Picture 2" descr="Afbeeldingsresultaat voor usa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41" y="-33745"/>
            <a:ext cx="3528392" cy="23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donald tr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32328" cy="24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Afbeeldingsresultaat voor gl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3" name="Picture 9" descr="Afbeeldingsresultaat voor glob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4" y="3573016"/>
            <a:ext cx="2361149" cy="30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1143000"/>
          </a:xfrm>
        </p:spPr>
        <p:txBody>
          <a:bodyPr/>
          <a:lstStyle/>
          <a:p>
            <a:r>
              <a:rPr lang="nl-NL" b="1" dirty="0" smtClean="0"/>
              <a:t>Wat gaan we doen?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88840"/>
            <a:ext cx="7416940" cy="384378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Waarom deze les?</a:t>
            </a:r>
          </a:p>
          <a:p>
            <a:r>
              <a:rPr lang="nl-NL" sz="2800" dirty="0" smtClean="0"/>
              <a:t>Wie is Donald </a:t>
            </a:r>
            <a:r>
              <a:rPr lang="nl-NL" sz="2800" dirty="0" err="1" smtClean="0"/>
              <a:t>Trump</a:t>
            </a:r>
            <a:r>
              <a:rPr lang="nl-NL" sz="2800" dirty="0" smtClean="0"/>
              <a:t>? </a:t>
            </a:r>
          </a:p>
          <a:p>
            <a:r>
              <a:rPr lang="nl-NL" sz="2800" dirty="0" smtClean="0"/>
              <a:t>Wat wordt zijn beleid? </a:t>
            </a:r>
          </a:p>
          <a:p>
            <a:r>
              <a:rPr lang="nl-NL" sz="2800" dirty="0" smtClean="0"/>
              <a:t>Gevolgen voor Nederland? </a:t>
            </a:r>
          </a:p>
          <a:p>
            <a:r>
              <a:rPr lang="nl-NL" sz="2800" i="1" dirty="0" smtClean="0"/>
              <a:t>Wat vind jij?</a:t>
            </a:r>
            <a:endParaRPr lang="nl-NL" sz="2800" i="1" dirty="0"/>
          </a:p>
        </p:txBody>
      </p:sp>
      <p:pic>
        <p:nvPicPr>
          <p:cNvPr id="2050" name="Picture 2" descr="Afbeeldingsresultaat voor aardbo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10536"/>
            <a:ext cx="2570228" cy="25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4607054" y="-52285"/>
            <a:ext cx="3608473" cy="695744"/>
            <a:chOff x="4607054" y="-52285"/>
            <a:chExt cx="3608473" cy="695744"/>
          </a:xfrm>
        </p:grpSpPr>
        <p:pic>
          <p:nvPicPr>
            <p:cNvPr id="1028" name="Picture 4" descr="Afbeeldingsresultaat voor donal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9029" y="-51275"/>
              <a:ext cx="766498" cy="69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Afbeeldingsresultaat voor donal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477" y="-51689"/>
              <a:ext cx="694552" cy="69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Afbeeldingsresultaat voor donal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351" y="-51093"/>
              <a:ext cx="707119" cy="69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Afbeeldingsresultaat voor donal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054" y="-52285"/>
              <a:ext cx="694552" cy="69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Afbeeldingsresultaat voor donald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853" y="-51689"/>
              <a:ext cx="766498" cy="694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08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369200"/>
            <a:ext cx="7024744" cy="1143000"/>
          </a:xfrm>
        </p:spPr>
        <p:txBody>
          <a:bodyPr/>
          <a:lstStyle/>
          <a:p>
            <a:r>
              <a:rPr lang="nl-NL" dirty="0" smtClean="0"/>
              <a:t>Waarom deze les?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658521"/>
            <a:ext cx="7992888" cy="3508977"/>
          </a:xfrm>
        </p:spPr>
        <p:txBody>
          <a:bodyPr/>
          <a:lstStyle/>
          <a:p>
            <a:r>
              <a:rPr lang="nl-NL" sz="2600" b="1" dirty="0" smtClean="0"/>
              <a:t>Aardrijkskunde</a:t>
            </a:r>
            <a:r>
              <a:rPr lang="nl-NL" sz="2600" dirty="0" smtClean="0"/>
              <a:t>: </a:t>
            </a:r>
            <a:r>
              <a:rPr lang="nl-NL" sz="2600" i="1" dirty="0" smtClean="0"/>
              <a:t>waar gaat dat nou over? </a:t>
            </a:r>
          </a:p>
          <a:p>
            <a:r>
              <a:rPr lang="nl-NL" sz="2600" dirty="0" smtClean="0"/>
              <a:t>Toekomst gericht en probleemoplossend.</a:t>
            </a:r>
          </a:p>
          <a:p>
            <a:r>
              <a:rPr lang="nl-NL" sz="2600" dirty="0" smtClean="0"/>
              <a:t>De VS: nog steeds erg belangrijk! </a:t>
            </a:r>
          </a:p>
          <a:p>
            <a:r>
              <a:rPr lang="nl-NL" sz="2600" dirty="0" smtClean="0"/>
              <a:t>Rusland, klimaat, Midden Oosten, handel, etc.</a:t>
            </a:r>
            <a:endParaRPr lang="nl-NL" dirty="0"/>
          </a:p>
        </p:txBody>
      </p:sp>
      <p:pic>
        <p:nvPicPr>
          <p:cNvPr id="3074" name="Picture 2" descr="Afbeeldingsresultaat voor geopoli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91608"/>
            <a:ext cx="5112568" cy="22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9" y="-51275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77" y="-51689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51" y="-51093"/>
            <a:ext cx="707119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54" y="-52285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3" y="-51689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7024744" cy="1143000"/>
          </a:xfrm>
        </p:spPr>
        <p:txBody>
          <a:bodyPr/>
          <a:lstStyle/>
          <a:p>
            <a:r>
              <a:rPr lang="nl-NL" dirty="0" smtClean="0"/>
              <a:t>Donald </a:t>
            </a:r>
            <a:r>
              <a:rPr lang="nl-NL" dirty="0" err="1" smtClean="0"/>
              <a:t>Trump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453923"/>
            <a:ext cx="7803685" cy="35089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nl-NL" dirty="0" smtClean="0"/>
              <a:t>Amerikaanse Miljardair, rijk geworden door het verkopen van huizen en gebouwen. </a:t>
            </a:r>
          </a:p>
          <a:p>
            <a:pPr>
              <a:lnSpc>
                <a:spcPct val="110000"/>
              </a:lnSpc>
            </a:pPr>
            <a:r>
              <a:rPr lang="nl-NL" dirty="0" smtClean="0"/>
              <a:t>Veel kritiek vanwege zijn opmerkingen naar vrouwen, migranten en homoseksuelen.</a:t>
            </a:r>
          </a:p>
          <a:p>
            <a:pPr>
              <a:lnSpc>
                <a:spcPct val="110000"/>
              </a:lnSpc>
            </a:pPr>
            <a:r>
              <a:rPr lang="nl-NL" dirty="0" smtClean="0"/>
              <a:t>Krijgt veel aandacht in de media vanwege zijn onvoorspelbare uitspraken.</a:t>
            </a:r>
          </a:p>
          <a:p>
            <a:pPr>
              <a:lnSpc>
                <a:spcPct val="110000"/>
              </a:lnSpc>
            </a:pPr>
            <a:r>
              <a:rPr lang="nl-NL" dirty="0" smtClean="0"/>
              <a:t>Is president geworden zonder enige politieke ervaring! </a:t>
            </a:r>
          </a:p>
          <a:p>
            <a:pPr>
              <a:lnSpc>
                <a:spcPct val="110000"/>
              </a:lnSpc>
            </a:pPr>
            <a:r>
              <a:rPr lang="nl-NL" i="1" dirty="0" smtClean="0"/>
              <a:t>Slogan:</a:t>
            </a:r>
            <a:r>
              <a:rPr lang="nl-NL" b="1" i="1" dirty="0" smtClean="0"/>
              <a:t> ‘’Make America Great </a:t>
            </a:r>
            <a:r>
              <a:rPr lang="nl-NL" b="1" i="1" dirty="0" err="1" smtClean="0"/>
              <a:t>Again</a:t>
            </a:r>
            <a:r>
              <a:rPr lang="nl-NL" b="1" i="1" dirty="0" smtClean="0"/>
              <a:t>!’’</a:t>
            </a:r>
            <a:endParaRPr lang="nl-NL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00" y="4962900"/>
            <a:ext cx="2526801" cy="189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9" y="-51275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77" y="-51689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51" y="-51093"/>
            <a:ext cx="707119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54" y="-52285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3" y="-51689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24744" cy="1143000"/>
          </a:xfrm>
        </p:spPr>
        <p:txBody>
          <a:bodyPr/>
          <a:lstStyle/>
          <a:p>
            <a:r>
              <a:rPr lang="nl-NL" b="1" i="1" dirty="0" smtClean="0"/>
              <a:t>Tweets van Donald</a:t>
            </a:r>
            <a:endParaRPr lang="nl-NL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058942" cy="211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76" y="4149081"/>
            <a:ext cx="6041403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96226"/>
            <a:ext cx="4593220" cy="19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fbeeldingsresultaat voor donal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9" y="-51275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donal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77" y="-51689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donal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51" y="-51093"/>
            <a:ext cx="707119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donal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54" y="-52285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beeldingsresultaat voor donal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3" y="-51689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5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1143000"/>
          </a:xfrm>
        </p:spPr>
        <p:txBody>
          <a:bodyPr/>
          <a:lstStyle/>
          <a:p>
            <a:r>
              <a:rPr lang="nl-NL" dirty="0" smtClean="0"/>
              <a:t>De politieke plannen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772816"/>
            <a:ext cx="7541515" cy="41432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nl-NL" dirty="0" smtClean="0"/>
              <a:t>Meer banen maken binnen de VS door isolatie en minder handel. </a:t>
            </a:r>
          </a:p>
          <a:p>
            <a:pPr>
              <a:lnSpc>
                <a:spcPct val="110000"/>
              </a:lnSpc>
            </a:pPr>
            <a:r>
              <a:rPr lang="nl-NL" dirty="0" smtClean="0"/>
              <a:t>Immigratie keihard aanpakken </a:t>
            </a:r>
          </a:p>
          <a:p>
            <a:pPr>
              <a:lnSpc>
                <a:spcPct val="110000"/>
              </a:lnSpc>
            </a:pPr>
            <a:r>
              <a:rPr lang="nl-NL" dirty="0" smtClean="0"/>
              <a:t>Macht terug naar de burgers!</a:t>
            </a:r>
          </a:p>
          <a:p>
            <a:pPr>
              <a:lnSpc>
                <a:spcPct val="110000"/>
              </a:lnSpc>
            </a:pPr>
            <a:r>
              <a:rPr lang="nl-NL" i="1" dirty="0" smtClean="0"/>
              <a:t>Klimaatverandering</a:t>
            </a:r>
            <a:r>
              <a:rPr lang="nl-NL" dirty="0" smtClean="0"/>
              <a:t>: geen prioriteit. </a:t>
            </a:r>
          </a:p>
          <a:p>
            <a:pPr>
              <a:lnSpc>
                <a:spcPct val="110000"/>
              </a:lnSpc>
            </a:pPr>
            <a:r>
              <a:rPr lang="nl-NL" dirty="0" smtClean="0"/>
              <a:t>NAVO: iedereen moet meer betalen! </a:t>
            </a:r>
          </a:p>
          <a:p>
            <a:pPr>
              <a:lnSpc>
                <a:spcPct val="110000"/>
              </a:lnSpc>
            </a:pPr>
            <a:r>
              <a:rPr lang="nl-NL" dirty="0" smtClean="0"/>
              <a:t>Europa: </a:t>
            </a:r>
            <a:r>
              <a:rPr lang="nl-NL" b="1" i="1" dirty="0" smtClean="0"/>
              <a:t>‘’I </a:t>
            </a:r>
            <a:r>
              <a:rPr lang="nl-NL" b="1" i="1" dirty="0" err="1" smtClean="0"/>
              <a:t>don’t</a:t>
            </a:r>
            <a:r>
              <a:rPr lang="nl-NL" b="1" i="1" dirty="0" smtClean="0"/>
              <a:t> </a:t>
            </a:r>
            <a:r>
              <a:rPr lang="nl-NL" b="1" i="1" dirty="0" err="1" smtClean="0"/>
              <a:t>really</a:t>
            </a:r>
            <a:r>
              <a:rPr lang="nl-NL" b="1" i="1" dirty="0" smtClean="0"/>
              <a:t> care’’</a:t>
            </a:r>
          </a:p>
          <a:p>
            <a:pPr>
              <a:lnSpc>
                <a:spcPct val="110000"/>
              </a:lnSpc>
            </a:pPr>
            <a:r>
              <a:rPr lang="nl-NL" dirty="0" smtClean="0"/>
              <a:t>Salaris: hij wil geen loon ontvangen.</a:t>
            </a:r>
          </a:p>
          <a:p>
            <a:endParaRPr lang="nl-NL" b="1" i="1" dirty="0"/>
          </a:p>
          <a:p>
            <a:r>
              <a:rPr lang="nl-NL" b="1" i="1" dirty="0" smtClean="0"/>
              <a:t>Wat vind jij? Geschikt of ongeschikt? </a:t>
            </a:r>
            <a:endParaRPr lang="nl-NL" b="1" i="1" dirty="0"/>
          </a:p>
        </p:txBody>
      </p:sp>
      <p:pic>
        <p:nvPicPr>
          <p:cNvPr id="6146" name="Picture 2" descr="Afbeeldingsresultaat voor geert wi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76" y="4221088"/>
            <a:ext cx="1561671" cy="265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9" y="-51275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77" y="-51689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51" y="-51093"/>
            <a:ext cx="707119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54" y="-52285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3" y="-51689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973"/>
            <a:ext cx="6017801" cy="6929973"/>
          </a:xfrm>
          <a:prstGeom prst="rect">
            <a:avLst/>
          </a:prstGeom>
        </p:spPr>
      </p:pic>
      <p:pic>
        <p:nvPicPr>
          <p:cNvPr id="2050" name="Picture 2" descr="Afbeeldingsresultaat voor native american 2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94" y="4221088"/>
            <a:ext cx="3234427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oil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94" y="1298280"/>
            <a:ext cx="3234427" cy="29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usa 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093" y="-12390"/>
            <a:ext cx="3234427" cy="13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8227" y="1298280"/>
            <a:ext cx="3175773" cy="297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9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/>
          <a:lstStyle/>
          <a:p>
            <a:r>
              <a:rPr lang="nl-NL" dirty="0" smtClean="0"/>
              <a:t>Gevolgen voor NL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662545"/>
            <a:ext cx="7748380" cy="4358743"/>
          </a:xfrm>
        </p:spPr>
        <p:txBody>
          <a:bodyPr/>
          <a:lstStyle/>
          <a:p>
            <a:r>
              <a:rPr lang="nl-NL" dirty="0" err="1" smtClean="0"/>
              <a:t>Trump</a:t>
            </a:r>
            <a:r>
              <a:rPr lang="nl-NL" dirty="0" smtClean="0"/>
              <a:t> geeft aan NAVO niet belangrijk te vinden.</a:t>
            </a:r>
          </a:p>
          <a:p>
            <a:r>
              <a:rPr lang="nl-NL" dirty="0" smtClean="0"/>
              <a:t>Ook is de Europese Unie volgens hem onbelangrijk. </a:t>
            </a:r>
          </a:p>
          <a:p>
            <a:r>
              <a:rPr lang="nl-NL" i="1" dirty="0" smtClean="0"/>
              <a:t>Milieuproblemen</a:t>
            </a:r>
            <a:r>
              <a:rPr lang="nl-NL" dirty="0" smtClean="0"/>
              <a:t>: geen prioriteit. </a:t>
            </a:r>
          </a:p>
          <a:p>
            <a:r>
              <a:rPr lang="nl-NL" dirty="0" smtClean="0"/>
              <a:t>Voorbeeld voor wereld: meer isolatie en eigen belang eerst. </a:t>
            </a:r>
            <a:endParaRPr lang="nl-NL" dirty="0"/>
          </a:p>
          <a:p>
            <a:endParaRPr lang="nl-NL" dirty="0" smtClean="0"/>
          </a:p>
          <a:p>
            <a:pPr marL="68580" indent="0">
              <a:buNone/>
            </a:pPr>
            <a:r>
              <a:rPr lang="nl-NL" b="1" i="1" dirty="0" smtClean="0"/>
              <a:t>Schrijf een positief gevolg en een negatief gevolg op van deze denkwijze! </a:t>
            </a:r>
            <a:endParaRPr lang="nl-NL" b="1" i="1" dirty="0"/>
          </a:p>
        </p:txBody>
      </p:sp>
      <p:pic>
        <p:nvPicPr>
          <p:cNvPr id="7170" name="Picture 2" descr="Afbeeldingsresultaat voor neder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388436"/>
            <a:ext cx="2246736" cy="14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9" y="-51275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77" y="-51689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51" y="-51093"/>
            <a:ext cx="707119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54" y="-52285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donal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3" y="-51689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6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16024"/>
            <a:ext cx="7920998" cy="1477968"/>
          </a:xfrm>
        </p:spPr>
        <p:txBody>
          <a:bodyPr>
            <a:normAutofit/>
          </a:bodyPr>
          <a:lstStyle/>
          <a:p>
            <a:r>
              <a:rPr lang="nl-NL" dirty="0" smtClean="0"/>
              <a:t>Nieuwe held of nieuwe ramp?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33898"/>
            <a:ext cx="7704972" cy="4131821"/>
          </a:xfrm>
        </p:spPr>
        <p:txBody>
          <a:bodyPr/>
          <a:lstStyle/>
          <a:p>
            <a:r>
              <a:rPr lang="nl-NL" dirty="0" smtClean="0"/>
              <a:t>De meningen over </a:t>
            </a:r>
            <a:r>
              <a:rPr lang="nl-NL" dirty="0" err="1" smtClean="0"/>
              <a:t>Trump</a:t>
            </a:r>
            <a:r>
              <a:rPr lang="nl-NL" dirty="0" smtClean="0"/>
              <a:t> zijn erg verdeeld. </a:t>
            </a:r>
          </a:p>
          <a:p>
            <a:r>
              <a:rPr lang="nl-NL" i="1" dirty="0" smtClean="0"/>
              <a:t>Wat vind jij? </a:t>
            </a:r>
          </a:p>
          <a:p>
            <a:r>
              <a:rPr lang="nl-NL" dirty="0" smtClean="0"/>
              <a:t>Schrijf twee pluspunten en twee minpunten op over Donald </a:t>
            </a:r>
            <a:r>
              <a:rPr lang="nl-NL" dirty="0" err="1" smtClean="0"/>
              <a:t>Trump</a:t>
            </a:r>
            <a:r>
              <a:rPr lang="nl-NL" dirty="0" smtClean="0"/>
              <a:t>.</a:t>
            </a:r>
          </a:p>
          <a:p>
            <a:r>
              <a:rPr lang="nl-NL" dirty="0" smtClean="0"/>
              <a:t>Wat voor type mensen heeft volgens jou op </a:t>
            </a:r>
            <a:r>
              <a:rPr lang="nl-NL" dirty="0" err="1" smtClean="0"/>
              <a:t>Trump</a:t>
            </a:r>
            <a:r>
              <a:rPr lang="nl-NL" dirty="0" smtClean="0"/>
              <a:t> gestemd? </a:t>
            </a:r>
          </a:p>
        </p:txBody>
      </p:sp>
      <p:pic>
        <p:nvPicPr>
          <p:cNvPr id="8196" name="Picture 4" descr="Afbeeldingsresultaat voor make america great ag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42876"/>
            <a:ext cx="4008302" cy="20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glob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59843"/>
            <a:ext cx="2523870" cy="219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beeldingsresultaat voor donal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29" y="-51275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fbeeldingsresultaat voor donal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77" y="-51689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fbeeldingsresultaat voor donal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351" y="-51093"/>
            <a:ext cx="707119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donal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54" y="-52285"/>
            <a:ext cx="694552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fbeeldingsresultaat voor donald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53" y="-51689"/>
            <a:ext cx="766498" cy="69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136" y="4509120"/>
            <a:ext cx="4055230" cy="4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190</TotalTime>
  <Words>278</Words>
  <Application>Microsoft Office PowerPoint</Application>
  <PresentationFormat>Diavoorstelling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Thema1</vt:lpstr>
      <vt:lpstr>Laatste les: Donald Trump</vt:lpstr>
      <vt:lpstr>Wat gaan we doen? </vt:lpstr>
      <vt:lpstr>Waarom deze les? </vt:lpstr>
      <vt:lpstr>Donald Trump </vt:lpstr>
      <vt:lpstr>Tweets van Donald</vt:lpstr>
      <vt:lpstr>De politieke plannen</vt:lpstr>
      <vt:lpstr>PowerPoint-presentatie</vt:lpstr>
      <vt:lpstr>Gevolgen voor NL</vt:lpstr>
      <vt:lpstr>Nieuwe held of nieuwe ramp?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Bonus les: Donald Trump</dc:title>
  <dc:creator>duco spakman</dc:creator>
  <cp:lastModifiedBy>Administrator</cp:lastModifiedBy>
  <cp:revision>17</cp:revision>
  <dcterms:created xsi:type="dcterms:W3CDTF">2017-01-23T15:26:05Z</dcterms:created>
  <dcterms:modified xsi:type="dcterms:W3CDTF">2017-01-25T10:17:25Z</dcterms:modified>
</cp:coreProperties>
</file>