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22" autoAdjust="0"/>
  </p:normalViewPr>
  <p:slideViewPr>
    <p:cSldViewPr>
      <p:cViewPr>
        <p:scale>
          <a:sx n="59" d="100"/>
          <a:sy n="59" d="100"/>
        </p:scale>
        <p:origin x="-1674" y="-4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0F7E94E-9202-49E7-BE44-F7AEF8F1B667}" type="datetimeFigureOut">
              <a:rPr lang="nl-NL" smtClean="0"/>
              <a:t>16-2-2016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EBBC012-9924-4B7F-B615-09D86BC65E61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7E94E-9202-49E7-BE44-F7AEF8F1B667}" type="datetimeFigureOut">
              <a:rPr lang="nl-NL" smtClean="0"/>
              <a:t>16-2-2016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BC012-9924-4B7F-B615-09D86BC65E6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7E94E-9202-49E7-BE44-F7AEF8F1B667}" type="datetimeFigureOut">
              <a:rPr lang="nl-NL" smtClean="0"/>
              <a:t>16-2-2016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BC012-9924-4B7F-B615-09D86BC65E6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7E94E-9202-49E7-BE44-F7AEF8F1B667}" type="datetimeFigureOut">
              <a:rPr lang="nl-NL" smtClean="0"/>
              <a:t>16-2-2016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BC012-9924-4B7F-B615-09D86BC65E6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7E94E-9202-49E7-BE44-F7AEF8F1B667}" type="datetimeFigureOut">
              <a:rPr lang="nl-NL" smtClean="0"/>
              <a:t>16-2-2016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BC012-9924-4B7F-B615-09D86BC65E6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7E94E-9202-49E7-BE44-F7AEF8F1B667}" type="datetimeFigureOut">
              <a:rPr lang="nl-NL" smtClean="0"/>
              <a:t>16-2-2016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BC012-9924-4B7F-B615-09D86BC65E61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7E94E-9202-49E7-BE44-F7AEF8F1B667}" type="datetimeFigureOut">
              <a:rPr lang="nl-NL" smtClean="0"/>
              <a:t>16-2-2016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BC012-9924-4B7F-B615-09D86BC65E6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7E94E-9202-49E7-BE44-F7AEF8F1B667}" type="datetimeFigureOut">
              <a:rPr lang="nl-NL" smtClean="0"/>
              <a:t>16-2-2016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BC012-9924-4B7F-B615-09D86BC65E6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7E94E-9202-49E7-BE44-F7AEF8F1B667}" type="datetimeFigureOut">
              <a:rPr lang="nl-NL" smtClean="0"/>
              <a:t>16-2-2016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BC012-9924-4B7F-B615-09D86BC65E6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7E94E-9202-49E7-BE44-F7AEF8F1B667}" type="datetimeFigureOut">
              <a:rPr lang="nl-NL" smtClean="0"/>
              <a:t>16-2-2016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BC012-9924-4B7F-B615-09D86BC65E61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7E94E-9202-49E7-BE44-F7AEF8F1B667}" type="datetimeFigureOut">
              <a:rPr lang="nl-NL" smtClean="0"/>
              <a:t>16-2-2016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BC012-9924-4B7F-B615-09D86BC65E6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0F7E94E-9202-49E7-BE44-F7AEF8F1B667}" type="datetimeFigureOut">
              <a:rPr lang="nl-NL" smtClean="0"/>
              <a:t>16-2-2016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3EBBC012-9924-4B7F-B615-09D86BC65E61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860032" y="2636912"/>
            <a:ext cx="3313355" cy="1702160"/>
          </a:xfrm>
        </p:spPr>
        <p:txBody>
          <a:bodyPr>
            <a:normAutofit/>
          </a:bodyPr>
          <a:lstStyle/>
          <a:p>
            <a:r>
              <a:rPr lang="nl-NL" sz="4000" b="1" dirty="0" smtClean="0"/>
              <a:t>Rivieren temmen</a:t>
            </a:r>
            <a:endParaRPr lang="nl-NL" sz="4000" b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b="1" dirty="0" smtClean="0"/>
              <a:t>Pak je boeken!</a:t>
            </a:r>
          </a:p>
          <a:p>
            <a:r>
              <a:rPr lang="nl-NL" b="1" dirty="0" smtClean="0"/>
              <a:t>Paragraaf 3.4</a:t>
            </a:r>
          </a:p>
          <a:p>
            <a:r>
              <a:rPr lang="nl-NL" b="1" dirty="0" smtClean="0"/>
              <a:t>Blz. 46-47</a:t>
            </a:r>
            <a:endParaRPr lang="nl-NL" b="1" dirty="0"/>
          </a:p>
        </p:txBody>
      </p:sp>
      <p:sp>
        <p:nvSpPr>
          <p:cNvPr id="4" name="AutoShape 2" descr="-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5" name="AutoShape 4" descr="-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6" name="AutoShape 6" descr="http://bronnenbank.thiememeulenhoff.nl/secure/GetImage/6218?time=1455003244339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0"/>
            <a:ext cx="3456384" cy="2276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9" descr="-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8" name="AutoShape 12" descr="http://bronnenbank.thiememeulenhoff.nl/secure/GetImage/6222?time=1455003346718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57" y="2276872"/>
            <a:ext cx="3989313" cy="3593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772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692696"/>
            <a:ext cx="7024744" cy="1143000"/>
          </a:xfrm>
        </p:spPr>
        <p:txBody>
          <a:bodyPr/>
          <a:lstStyle/>
          <a:p>
            <a:r>
              <a:rPr lang="nl-NL" dirty="0" smtClean="0"/>
              <a:t>Vorige week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71600" y="2132856"/>
            <a:ext cx="6777317" cy="3508977"/>
          </a:xfrm>
        </p:spPr>
        <p:txBody>
          <a:bodyPr>
            <a:normAutofit lnSpcReduction="10000"/>
          </a:bodyPr>
          <a:lstStyle/>
          <a:p>
            <a:r>
              <a:rPr lang="nl-NL" sz="3200" dirty="0" smtClean="0"/>
              <a:t>(relatieve) zeespiegelstijging</a:t>
            </a:r>
            <a:br>
              <a:rPr lang="nl-NL" sz="3200" dirty="0" smtClean="0"/>
            </a:br>
            <a:r>
              <a:rPr lang="nl-NL" sz="3200" dirty="0" smtClean="0"/>
              <a:t>-Wip met Scandinavië </a:t>
            </a:r>
            <a:br>
              <a:rPr lang="nl-NL" sz="3200" dirty="0" smtClean="0"/>
            </a:br>
            <a:r>
              <a:rPr lang="nl-NL" sz="3200" dirty="0" smtClean="0"/>
              <a:t>-Inklinking</a:t>
            </a:r>
            <a:br>
              <a:rPr lang="nl-NL" sz="3200" dirty="0" smtClean="0"/>
            </a:br>
            <a:r>
              <a:rPr lang="nl-NL" sz="3200" dirty="0" smtClean="0"/>
              <a:t>-Delfstoffen</a:t>
            </a:r>
          </a:p>
          <a:p>
            <a:endParaRPr lang="nl-NL" sz="3200" dirty="0"/>
          </a:p>
          <a:p>
            <a:r>
              <a:rPr lang="nl-NL" sz="3200" dirty="0" smtClean="0"/>
              <a:t>Zeespiegel hoger, bodem lager!</a:t>
            </a:r>
          </a:p>
          <a:p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507111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576" y="764704"/>
            <a:ext cx="7024744" cy="1143000"/>
          </a:xfrm>
        </p:spPr>
        <p:txBody>
          <a:bodyPr/>
          <a:lstStyle/>
          <a:p>
            <a:r>
              <a:rPr lang="nl-NL" dirty="0" smtClean="0"/>
              <a:t>Wat moet je kunnen?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2132856"/>
            <a:ext cx="6777317" cy="3508977"/>
          </a:xfrm>
        </p:spPr>
        <p:txBody>
          <a:bodyPr>
            <a:normAutofit/>
          </a:bodyPr>
          <a:lstStyle/>
          <a:p>
            <a:r>
              <a:rPr lang="nl-NL" sz="3200" dirty="0" smtClean="0"/>
              <a:t>1) hoe komt het dat er meer wateroverlast komt in NL?</a:t>
            </a:r>
          </a:p>
          <a:p>
            <a:r>
              <a:rPr lang="nl-NL" sz="3200" dirty="0" smtClean="0"/>
              <a:t>2) Hoe gaan we hier mee om?</a:t>
            </a:r>
          </a:p>
          <a:p>
            <a:r>
              <a:rPr lang="nl-NL" sz="3200" dirty="0" smtClean="0"/>
              <a:t>3) Hoe is een Nederlandse rivier opgebouwd?</a:t>
            </a: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1089365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836712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Hoe gaan we dat bereiken?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71600" y="2348880"/>
            <a:ext cx="6777317" cy="3508977"/>
          </a:xfrm>
        </p:spPr>
        <p:txBody>
          <a:bodyPr/>
          <a:lstStyle/>
          <a:p>
            <a:r>
              <a:rPr lang="nl-NL" b="1" dirty="0" smtClean="0"/>
              <a:t>Lezen: </a:t>
            </a:r>
            <a:r>
              <a:rPr lang="nl-NL" i="1" dirty="0" smtClean="0"/>
              <a:t>Meer wateroverlast </a:t>
            </a:r>
            <a:r>
              <a:rPr lang="nl-NL" dirty="0" smtClean="0"/>
              <a:t>en </a:t>
            </a:r>
            <a:r>
              <a:rPr lang="nl-NL" i="1" dirty="0" smtClean="0"/>
              <a:t>Rivieren &amp; delta </a:t>
            </a:r>
            <a:r>
              <a:rPr lang="nl-NL" dirty="0" smtClean="0"/>
              <a:t>(10 </a:t>
            </a:r>
            <a:r>
              <a:rPr lang="nl-NL" dirty="0" smtClean="0"/>
              <a:t>minuten)</a:t>
            </a:r>
          </a:p>
          <a:p>
            <a:r>
              <a:rPr lang="nl-NL" b="1" dirty="0" smtClean="0"/>
              <a:t>Uitleg: </a:t>
            </a:r>
            <a:r>
              <a:rPr lang="nl-NL" dirty="0" smtClean="0"/>
              <a:t>Theorie wordt behandeld (15 minuten)</a:t>
            </a:r>
          </a:p>
          <a:p>
            <a:r>
              <a:rPr lang="nl-NL" b="1" dirty="0" smtClean="0"/>
              <a:t>Opdracht: </a:t>
            </a:r>
            <a:r>
              <a:rPr lang="nl-NL" dirty="0" smtClean="0"/>
              <a:t>Teken de rivier! (10 minuten)</a:t>
            </a:r>
          </a:p>
          <a:p>
            <a:endParaRPr lang="nl-NL" dirty="0"/>
          </a:p>
          <a:p>
            <a:r>
              <a:rPr lang="nl-NL" b="1" dirty="0" smtClean="0"/>
              <a:t>Napraten </a:t>
            </a:r>
            <a:r>
              <a:rPr lang="nl-NL" dirty="0" smtClean="0"/>
              <a:t>(5 minuten)</a:t>
            </a: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690417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024744" cy="1143000"/>
          </a:xfrm>
        </p:spPr>
        <p:txBody>
          <a:bodyPr/>
          <a:lstStyle/>
          <a:p>
            <a:r>
              <a:rPr lang="nl-NL" dirty="0" smtClean="0"/>
              <a:t>Meer wateroverlast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988840"/>
            <a:ext cx="7848872" cy="4176464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nl-NL" sz="3800" dirty="0" smtClean="0"/>
              <a:t>Klimaatverandering: Temp. Stijgt -&gt; warme lucht kan meer vocht opnemen -&gt; meer neerslag!</a:t>
            </a:r>
          </a:p>
          <a:p>
            <a:pPr>
              <a:lnSpc>
                <a:spcPct val="150000"/>
              </a:lnSpc>
            </a:pPr>
            <a:r>
              <a:rPr lang="nl-NL" sz="3800" dirty="0" smtClean="0"/>
              <a:t>Meer neerslag niet alleen in NL: ook in de rest van West-Europa…</a:t>
            </a:r>
          </a:p>
          <a:p>
            <a:pPr>
              <a:lnSpc>
                <a:spcPct val="150000"/>
              </a:lnSpc>
            </a:pPr>
            <a:r>
              <a:rPr lang="nl-NL" sz="3800" dirty="0" smtClean="0"/>
              <a:t>Nl is het afvoerputje: toenemende wateroverlast! </a:t>
            </a:r>
          </a:p>
          <a:p>
            <a:endParaRPr lang="nl-NL" dirty="0"/>
          </a:p>
        </p:txBody>
      </p:sp>
      <p:pic>
        <p:nvPicPr>
          <p:cNvPr id="2050" name="Picture 2" descr="https://annelijnmakel.files.wordpress.com/2012/04/stroomgebied7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566" y="-33191"/>
            <a:ext cx="5400600" cy="6905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4563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8136904" cy="1189936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Meer neerslag, andere kenmerken!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1916832"/>
            <a:ext cx="6777317" cy="3508977"/>
          </a:xfrm>
        </p:spPr>
        <p:txBody>
          <a:bodyPr>
            <a:normAutofit/>
          </a:bodyPr>
          <a:lstStyle/>
          <a:p>
            <a:r>
              <a:rPr lang="nl-NL" sz="2800" dirty="0" smtClean="0"/>
              <a:t>1) In de bergen: minder sneeuw, meer regen! (dit zorgt voor snellere </a:t>
            </a:r>
            <a:r>
              <a:rPr lang="nl-NL" sz="2800" i="1" dirty="0" smtClean="0"/>
              <a:t>afvoer</a:t>
            </a:r>
            <a:r>
              <a:rPr lang="nl-NL" sz="2800" dirty="0" smtClean="0"/>
              <a:t>)</a:t>
            </a:r>
          </a:p>
          <a:p>
            <a:r>
              <a:rPr lang="nl-NL" sz="2800" dirty="0" smtClean="0"/>
              <a:t>2) Zwaardere buien: stortregen in plaats van motregen. </a:t>
            </a:r>
          </a:p>
        </p:txBody>
      </p:sp>
      <p:sp>
        <p:nvSpPr>
          <p:cNvPr id="4" name="AutoShape 2" descr="http://bronnenbank.thiememeulenhoff.nl/secure/GetImage/6219?time=145500449463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522803"/>
            <a:ext cx="3491880" cy="2327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5355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024744" cy="1143000"/>
          </a:xfrm>
        </p:spPr>
        <p:txBody>
          <a:bodyPr/>
          <a:lstStyle/>
          <a:p>
            <a:r>
              <a:rPr lang="nl-NL" dirty="0" smtClean="0"/>
              <a:t>De getemde rivier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1916832"/>
            <a:ext cx="7920880" cy="4464496"/>
          </a:xfrm>
        </p:spPr>
        <p:txBody>
          <a:bodyPr/>
          <a:lstStyle/>
          <a:p>
            <a:r>
              <a:rPr lang="nl-NL" dirty="0" smtClean="0"/>
              <a:t>In de zomer staat het water relatief </a:t>
            </a:r>
            <a:r>
              <a:rPr lang="nl-NL" i="1" dirty="0" smtClean="0"/>
              <a:t>laag</a:t>
            </a:r>
            <a:r>
              <a:rPr lang="nl-NL" dirty="0" smtClean="0"/>
              <a:t>: de rivier heeft minder ruimte nodig en een minder hoge dijk: </a:t>
            </a:r>
            <a:r>
              <a:rPr lang="nl-NL" b="1" dirty="0" smtClean="0"/>
              <a:t>zomerdijk.</a:t>
            </a:r>
          </a:p>
          <a:p>
            <a:r>
              <a:rPr lang="nl-NL" dirty="0" smtClean="0"/>
              <a:t>In de winter staat het water relatief </a:t>
            </a:r>
            <a:r>
              <a:rPr lang="nl-NL" i="1" dirty="0" smtClean="0"/>
              <a:t>hoog: </a:t>
            </a:r>
            <a:r>
              <a:rPr lang="nl-NL" dirty="0" smtClean="0"/>
              <a:t>de rivier heeft meer ruimte nodig en een hogere dijk: </a:t>
            </a:r>
            <a:r>
              <a:rPr lang="nl-NL" b="1" dirty="0" smtClean="0"/>
              <a:t>winterdijk.</a:t>
            </a:r>
            <a:endParaRPr lang="nl-NL" dirty="0" smtClean="0"/>
          </a:p>
          <a:p>
            <a:r>
              <a:rPr lang="nl-NL" dirty="0" smtClean="0"/>
              <a:t>Tussen de zomerdijk en winterdijk: </a:t>
            </a:r>
            <a:r>
              <a:rPr lang="nl-NL" b="1" dirty="0" smtClean="0"/>
              <a:t>uiterwaarden</a:t>
            </a:r>
            <a:r>
              <a:rPr lang="nl-NL" dirty="0" smtClean="0"/>
              <a:t>. </a:t>
            </a:r>
            <a:endParaRPr lang="nl-N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88840"/>
            <a:ext cx="7920880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6469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7024744" cy="1143000"/>
          </a:xfrm>
        </p:spPr>
        <p:txBody>
          <a:bodyPr/>
          <a:lstStyle/>
          <a:p>
            <a:r>
              <a:rPr lang="nl-NL" dirty="0" smtClean="0"/>
              <a:t>Opdracht: teken de rivier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1844824"/>
            <a:ext cx="7200800" cy="4032448"/>
          </a:xfrm>
        </p:spPr>
        <p:txBody>
          <a:bodyPr>
            <a:normAutofit/>
          </a:bodyPr>
          <a:lstStyle/>
          <a:p>
            <a:r>
              <a:rPr lang="nl-NL" dirty="0" smtClean="0"/>
              <a:t>Teken een dwarsdoorsnede van een rivier. </a:t>
            </a:r>
          </a:p>
          <a:p>
            <a:r>
              <a:rPr lang="nl-NL" dirty="0" smtClean="0"/>
              <a:t>Gebruik de volgende termen:</a:t>
            </a:r>
            <a:br>
              <a:rPr lang="nl-NL" dirty="0" smtClean="0"/>
            </a:br>
            <a:r>
              <a:rPr lang="nl-NL" dirty="0" smtClean="0"/>
              <a:t>-Winterdijk</a:t>
            </a:r>
            <a:br>
              <a:rPr lang="nl-NL" dirty="0" smtClean="0"/>
            </a:br>
            <a:r>
              <a:rPr lang="nl-NL" dirty="0" smtClean="0"/>
              <a:t>-Zomerdijk</a:t>
            </a:r>
            <a:br>
              <a:rPr lang="nl-NL" dirty="0" smtClean="0"/>
            </a:br>
            <a:r>
              <a:rPr lang="nl-NL" dirty="0" smtClean="0"/>
              <a:t>-Uiterwaarde</a:t>
            </a:r>
            <a:br>
              <a:rPr lang="nl-NL" dirty="0" smtClean="0"/>
            </a:br>
            <a:r>
              <a:rPr lang="nl-NL" dirty="0" smtClean="0"/>
              <a:t>-Winterbed</a:t>
            </a:r>
            <a:br>
              <a:rPr lang="nl-NL" dirty="0" smtClean="0"/>
            </a:br>
            <a:r>
              <a:rPr lang="nl-NL" dirty="0" smtClean="0"/>
              <a:t>-Zomerbed</a:t>
            </a:r>
          </a:p>
          <a:p>
            <a:r>
              <a:rPr lang="nl-NL" dirty="0" smtClean="0"/>
              <a:t>Gebruik je boek als richtlijn!</a:t>
            </a:r>
          </a:p>
          <a:p>
            <a:r>
              <a:rPr lang="nl-NL" b="1" dirty="0" smtClean="0"/>
              <a:t>Tien minuten de tijd! </a:t>
            </a: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398981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764704"/>
            <a:ext cx="7024744" cy="1143000"/>
          </a:xfrm>
        </p:spPr>
        <p:txBody>
          <a:bodyPr/>
          <a:lstStyle/>
          <a:p>
            <a:r>
              <a:rPr lang="nl-NL" dirty="0" smtClean="0"/>
              <a:t>Doelen: gehaald?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2060848"/>
            <a:ext cx="8209028" cy="4705748"/>
          </a:xfrm>
        </p:spPr>
        <p:txBody>
          <a:bodyPr/>
          <a:lstStyle/>
          <a:p>
            <a:r>
              <a:rPr lang="nl-NL" sz="2800" dirty="0"/>
              <a:t>1) hoe komt het dat er meer wateroverlast komt in NL?</a:t>
            </a:r>
          </a:p>
          <a:p>
            <a:r>
              <a:rPr lang="nl-NL" sz="2800" dirty="0"/>
              <a:t>2) Hoe gaan we hier mee om?</a:t>
            </a:r>
          </a:p>
          <a:p>
            <a:r>
              <a:rPr lang="nl-NL" sz="2800" dirty="0"/>
              <a:t>3) Hoe is een Nederlandse rivier opgebouwd?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900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224</TotalTime>
  <Words>279</Words>
  <Application>Microsoft Office PowerPoint</Application>
  <PresentationFormat>Diavoorstelling (4:3)</PresentationFormat>
  <Paragraphs>38</Paragraphs>
  <Slides>9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Thema1</vt:lpstr>
      <vt:lpstr>Rivieren temmen</vt:lpstr>
      <vt:lpstr>Vorige week</vt:lpstr>
      <vt:lpstr>Wat moet je kunnen?</vt:lpstr>
      <vt:lpstr>Hoe gaan we dat bereiken?</vt:lpstr>
      <vt:lpstr>Meer wateroverlast</vt:lpstr>
      <vt:lpstr>Meer neerslag, andere kenmerken! </vt:lpstr>
      <vt:lpstr>De getemde rivier</vt:lpstr>
      <vt:lpstr>Opdracht: teken de rivier</vt:lpstr>
      <vt:lpstr>Doelen: gehaald?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Rivieren temmen</dc:title>
  <dc:creator>duco spakman</dc:creator>
  <cp:lastModifiedBy>duco spakman</cp:lastModifiedBy>
  <cp:revision>10</cp:revision>
  <dcterms:created xsi:type="dcterms:W3CDTF">2016-02-09T07:25:45Z</dcterms:created>
  <dcterms:modified xsi:type="dcterms:W3CDTF">2016-02-16T07:40:25Z</dcterms:modified>
</cp:coreProperties>
</file>