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2" autoAdjust="0"/>
  </p:normalViewPr>
  <p:slideViewPr>
    <p:cSldViewPr>
      <p:cViewPr>
        <p:scale>
          <a:sx n="59" d="100"/>
          <a:sy n="59" d="100"/>
        </p:scale>
        <p:origin x="-167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0F7E94E-9202-49E7-BE44-F7AEF8F1B667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BBC012-9924-4B7F-B615-09D86BC65E61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E94E-9202-49E7-BE44-F7AEF8F1B667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C012-9924-4B7F-B615-09D86BC65E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E94E-9202-49E7-BE44-F7AEF8F1B667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C012-9924-4B7F-B615-09D86BC65E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E94E-9202-49E7-BE44-F7AEF8F1B667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C012-9924-4B7F-B615-09D86BC65E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E94E-9202-49E7-BE44-F7AEF8F1B667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C012-9924-4B7F-B615-09D86BC65E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E94E-9202-49E7-BE44-F7AEF8F1B667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C012-9924-4B7F-B615-09D86BC65E6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E94E-9202-49E7-BE44-F7AEF8F1B667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C012-9924-4B7F-B615-09D86BC65E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E94E-9202-49E7-BE44-F7AEF8F1B667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C012-9924-4B7F-B615-09D86BC65E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E94E-9202-49E7-BE44-F7AEF8F1B667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C012-9924-4B7F-B615-09D86BC65E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E94E-9202-49E7-BE44-F7AEF8F1B667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C012-9924-4B7F-B615-09D86BC65E61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E94E-9202-49E7-BE44-F7AEF8F1B667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C012-9924-4B7F-B615-09D86BC65E6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0F7E94E-9202-49E7-BE44-F7AEF8F1B667}" type="datetimeFigureOut">
              <a:rPr lang="nl-NL" smtClean="0"/>
              <a:t>16-2-2016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EBBC012-9924-4B7F-B615-09D86BC65E6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60032" y="2636912"/>
            <a:ext cx="3313355" cy="170216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Rivieren temmen</a:t>
            </a:r>
            <a:endParaRPr lang="nl-NL" sz="40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 smtClean="0"/>
              <a:t>Pak je boeken!</a:t>
            </a:r>
          </a:p>
          <a:p>
            <a:r>
              <a:rPr lang="nl-NL" b="1" dirty="0" smtClean="0"/>
              <a:t>Paragraaf 3.4</a:t>
            </a:r>
          </a:p>
          <a:p>
            <a:r>
              <a:rPr lang="nl-NL" b="1" dirty="0" smtClean="0"/>
              <a:t>Blz. 46-47</a:t>
            </a:r>
            <a:endParaRPr lang="nl-NL" b="1" dirty="0"/>
          </a:p>
        </p:txBody>
      </p:sp>
      <p:sp>
        <p:nvSpPr>
          <p:cNvPr id="4" name="AutoShape 2" descr="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http://bronnenbank.thiememeulenhoff.nl/secure/GetImage/6218?time=145500324433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456384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9" descr="-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12" descr="http://bronnenbank.thiememeulenhoff.nl/secure/GetImage/6222?time=145500334671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7" y="2276872"/>
            <a:ext cx="3989313" cy="35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7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r>
              <a:rPr lang="nl-NL" dirty="0" smtClean="0"/>
              <a:t>Vorige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132856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nl-NL" sz="3200" dirty="0" smtClean="0"/>
              <a:t>(relatieve) zeespiegelstijging</a:t>
            </a:r>
            <a:br>
              <a:rPr lang="nl-NL" sz="3200" dirty="0" smtClean="0"/>
            </a:br>
            <a:r>
              <a:rPr lang="nl-NL" sz="3200" dirty="0" smtClean="0"/>
              <a:t>-Wip met Scandinavië </a:t>
            </a:r>
            <a:br>
              <a:rPr lang="nl-NL" sz="3200" dirty="0" smtClean="0"/>
            </a:br>
            <a:r>
              <a:rPr lang="nl-NL" sz="3200" dirty="0" smtClean="0"/>
              <a:t>-Inklinking</a:t>
            </a:r>
            <a:br>
              <a:rPr lang="nl-NL" sz="3200" dirty="0" smtClean="0"/>
            </a:br>
            <a:r>
              <a:rPr lang="nl-NL" sz="3200" dirty="0" smtClean="0"/>
              <a:t>-Delfstoffen</a:t>
            </a:r>
          </a:p>
          <a:p>
            <a:endParaRPr lang="nl-NL" sz="3200" dirty="0"/>
          </a:p>
          <a:p>
            <a:r>
              <a:rPr lang="nl-NL" sz="3200" dirty="0" smtClean="0"/>
              <a:t>Zeespiegel hoger, bodem lager!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0711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1143000"/>
          </a:xfrm>
        </p:spPr>
        <p:txBody>
          <a:bodyPr/>
          <a:lstStyle/>
          <a:p>
            <a:r>
              <a:rPr lang="nl-NL" dirty="0" smtClean="0"/>
              <a:t>Wat moet je kunnen?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132856"/>
            <a:ext cx="6777317" cy="3508977"/>
          </a:xfrm>
        </p:spPr>
        <p:txBody>
          <a:bodyPr>
            <a:normAutofit/>
          </a:bodyPr>
          <a:lstStyle/>
          <a:p>
            <a:r>
              <a:rPr lang="nl-NL" sz="3200" dirty="0" smtClean="0"/>
              <a:t>1) hoe komt het dat er meer wateroverlast komt in NL?</a:t>
            </a:r>
          </a:p>
          <a:p>
            <a:r>
              <a:rPr lang="nl-NL" sz="3200" dirty="0" smtClean="0"/>
              <a:t>2) Hoe gaan we hier mee om?</a:t>
            </a:r>
          </a:p>
          <a:p>
            <a:r>
              <a:rPr lang="nl-NL" sz="3200" dirty="0" smtClean="0"/>
              <a:t>3) Hoe is een Nederlandse rivier opgebouwd?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893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Hoe gaan we dat bereiken?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348880"/>
            <a:ext cx="6777317" cy="3508977"/>
          </a:xfrm>
        </p:spPr>
        <p:txBody>
          <a:bodyPr/>
          <a:lstStyle/>
          <a:p>
            <a:r>
              <a:rPr lang="nl-NL" b="1" dirty="0" smtClean="0"/>
              <a:t>Lezen: </a:t>
            </a:r>
            <a:r>
              <a:rPr lang="nl-NL" i="1" dirty="0" smtClean="0"/>
              <a:t>Meer wateroverlast </a:t>
            </a:r>
            <a:r>
              <a:rPr lang="nl-NL" dirty="0" smtClean="0"/>
              <a:t>en </a:t>
            </a:r>
            <a:r>
              <a:rPr lang="nl-NL" i="1" dirty="0" smtClean="0"/>
              <a:t>Rivieren &amp; delta </a:t>
            </a:r>
            <a:r>
              <a:rPr lang="nl-NL" dirty="0" smtClean="0"/>
              <a:t>(10 </a:t>
            </a:r>
            <a:r>
              <a:rPr lang="nl-NL" dirty="0" smtClean="0"/>
              <a:t>minuten)</a:t>
            </a:r>
          </a:p>
          <a:p>
            <a:r>
              <a:rPr lang="nl-NL" b="1" dirty="0" smtClean="0"/>
              <a:t>Uitleg: </a:t>
            </a:r>
            <a:r>
              <a:rPr lang="nl-NL" dirty="0" smtClean="0"/>
              <a:t>Theorie wordt behandeld (15 minuten)</a:t>
            </a:r>
          </a:p>
          <a:p>
            <a:r>
              <a:rPr lang="nl-NL" b="1" dirty="0" smtClean="0"/>
              <a:t>Opdracht: </a:t>
            </a:r>
            <a:r>
              <a:rPr lang="nl-NL" dirty="0" smtClean="0"/>
              <a:t>Teken de rivier! (10 minuten)</a:t>
            </a:r>
          </a:p>
          <a:p>
            <a:endParaRPr lang="nl-NL" dirty="0"/>
          </a:p>
          <a:p>
            <a:r>
              <a:rPr lang="nl-NL" b="1" dirty="0" smtClean="0"/>
              <a:t>Napraten </a:t>
            </a:r>
            <a:r>
              <a:rPr lang="nl-NL" dirty="0" smtClean="0"/>
              <a:t>(5 minuten)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6904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024744" cy="1143000"/>
          </a:xfrm>
        </p:spPr>
        <p:txBody>
          <a:bodyPr/>
          <a:lstStyle/>
          <a:p>
            <a:r>
              <a:rPr lang="nl-NL" dirty="0" smtClean="0"/>
              <a:t>Meer wateroverlast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41764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nl-NL" sz="3800" dirty="0" smtClean="0"/>
              <a:t>Klimaatverandering: Temp. Stijgt -&gt; warme lucht kan meer vocht opnemen -&gt; meer neerslag!</a:t>
            </a:r>
          </a:p>
          <a:p>
            <a:pPr>
              <a:lnSpc>
                <a:spcPct val="150000"/>
              </a:lnSpc>
            </a:pPr>
            <a:r>
              <a:rPr lang="nl-NL" sz="3800" dirty="0" smtClean="0"/>
              <a:t>Meer neerslag niet alleen in NL: ook in de rest van West-Europa…</a:t>
            </a:r>
          </a:p>
          <a:p>
            <a:pPr>
              <a:lnSpc>
                <a:spcPct val="150000"/>
              </a:lnSpc>
            </a:pPr>
            <a:r>
              <a:rPr lang="nl-NL" sz="3800" dirty="0" smtClean="0"/>
              <a:t>Nl is het afvoerputje: toenemende wateroverlast! </a:t>
            </a:r>
          </a:p>
          <a:p>
            <a:endParaRPr lang="nl-NL" dirty="0"/>
          </a:p>
        </p:txBody>
      </p:sp>
      <p:pic>
        <p:nvPicPr>
          <p:cNvPr id="2050" name="Picture 2" descr="https://annelijnmakel.files.wordpress.com/2012/04/stroomgebied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66" y="-33191"/>
            <a:ext cx="5400600" cy="690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118993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Meer neerslag, andere kenmerken!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1) In de bergen: minder sneeuw, meer regen! (dit zorgt voor snellere </a:t>
            </a:r>
            <a:r>
              <a:rPr lang="nl-NL" sz="2800" i="1" dirty="0" smtClean="0"/>
              <a:t>afvoer</a:t>
            </a:r>
            <a:r>
              <a:rPr lang="nl-NL" sz="2800" dirty="0" smtClean="0"/>
              <a:t>)</a:t>
            </a:r>
          </a:p>
          <a:p>
            <a:r>
              <a:rPr lang="nl-NL" sz="2800" dirty="0" smtClean="0"/>
              <a:t>2) Zwaardere buien: stortregen in plaats van motregen. </a:t>
            </a:r>
          </a:p>
        </p:txBody>
      </p:sp>
      <p:sp>
        <p:nvSpPr>
          <p:cNvPr id="4" name="AutoShape 2" descr="http://bronnenbank.thiememeulenhoff.nl/secure/GetImage/6219?time=14550044946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22803"/>
            <a:ext cx="3491880" cy="232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3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</p:spPr>
        <p:txBody>
          <a:bodyPr/>
          <a:lstStyle/>
          <a:p>
            <a:r>
              <a:rPr lang="nl-NL" dirty="0" smtClean="0"/>
              <a:t>De getemde rivier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916832"/>
            <a:ext cx="7920880" cy="4464496"/>
          </a:xfrm>
        </p:spPr>
        <p:txBody>
          <a:bodyPr/>
          <a:lstStyle/>
          <a:p>
            <a:r>
              <a:rPr lang="nl-NL" dirty="0" smtClean="0"/>
              <a:t>In de zomer staat het water relatief </a:t>
            </a:r>
            <a:r>
              <a:rPr lang="nl-NL" i="1" dirty="0" smtClean="0"/>
              <a:t>laag</a:t>
            </a:r>
            <a:r>
              <a:rPr lang="nl-NL" dirty="0" smtClean="0"/>
              <a:t>: de rivier heeft minder ruimte nodig en een minder hoge dijk: </a:t>
            </a:r>
            <a:r>
              <a:rPr lang="nl-NL" b="1" dirty="0" smtClean="0"/>
              <a:t>zomerdijk.</a:t>
            </a:r>
          </a:p>
          <a:p>
            <a:r>
              <a:rPr lang="nl-NL" dirty="0" smtClean="0"/>
              <a:t>In de winter staat het water relatief </a:t>
            </a:r>
            <a:r>
              <a:rPr lang="nl-NL" i="1" dirty="0" smtClean="0"/>
              <a:t>hoog: </a:t>
            </a:r>
            <a:r>
              <a:rPr lang="nl-NL" dirty="0" smtClean="0"/>
              <a:t>de rivier heeft meer ruimte nodig en een hogere dijk: </a:t>
            </a:r>
            <a:r>
              <a:rPr lang="nl-NL" b="1" dirty="0" smtClean="0"/>
              <a:t>winterdijk.</a:t>
            </a:r>
            <a:endParaRPr lang="nl-NL" dirty="0" smtClean="0"/>
          </a:p>
          <a:p>
            <a:r>
              <a:rPr lang="nl-NL" dirty="0" smtClean="0"/>
              <a:t>Tussen de zomerdijk en winterdijk: </a:t>
            </a:r>
            <a:r>
              <a:rPr lang="nl-NL" b="1" dirty="0" smtClean="0"/>
              <a:t>uiterwaarden</a:t>
            </a:r>
            <a:r>
              <a:rPr lang="nl-NL" dirty="0" smtClean="0"/>
              <a:t>.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92088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4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/>
          <a:lstStyle/>
          <a:p>
            <a:r>
              <a:rPr lang="nl-NL" dirty="0" smtClean="0"/>
              <a:t>Opdracht: teken de rivier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844824"/>
            <a:ext cx="7200800" cy="4032448"/>
          </a:xfrm>
        </p:spPr>
        <p:txBody>
          <a:bodyPr>
            <a:normAutofit/>
          </a:bodyPr>
          <a:lstStyle/>
          <a:p>
            <a:r>
              <a:rPr lang="nl-NL" dirty="0" smtClean="0"/>
              <a:t>Teken een dwarsdoorsnede van een rivier. </a:t>
            </a:r>
          </a:p>
          <a:p>
            <a:r>
              <a:rPr lang="nl-NL" dirty="0" smtClean="0"/>
              <a:t>Gebruik de volgende termen:</a:t>
            </a:r>
            <a:br>
              <a:rPr lang="nl-NL" dirty="0" smtClean="0"/>
            </a:br>
            <a:r>
              <a:rPr lang="nl-NL" dirty="0" smtClean="0"/>
              <a:t>-Winterdijk</a:t>
            </a:r>
            <a:br>
              <a:rPr lang="nl-NL" dirty="0" smtClean="0"/>
            </a:br>
            <a:r>
              <a:rPr lang="nl-NL" dirty="0" smtClean="0"/>
              <a:t>-Zomerdijk</a:t>
            </a:r>
            <a:br>
              <a:rPr lang="nl-NL" dirty="0" smtClean="0"/>
            </a:br>
            <a:r>
              <a:rPr lang="nl-NL" dirty="0" smtClean="0"/>
              <a:t>-Uiterwaarde</a:t>
            </a:r>
            <a:br>
              <a:rPr lang="nl-NL" dirty="0" smtClean="0"/>
            </a:br>
            <a:r>
              <a:rPr lang="nl-NL" dirty="0" smtClean="0"/>
              <a:t>-Winterbed</a:t>
            </a:r>
            <a:br>
              <a:rPr lang="nl-NL" dirty="0" smtClean="0"/>
            </a:br>
            <a:r>
              <a:rPr lang="nl-NL" dirty="0" smtClean="0"/>
              <a:t>-Zomerbed</a:t>
            </a:r>
          </a:p>
          <a:p>
            <a:r>
              <a:rPr lang="nl-NL" dirty="0" smtClean="0"/>
              <a:t>Gebruik je boek als richtlijn!</a:t>
            </a:r>
          </a:p>
          <a:p>
            <a:r>
              <a:rPr lang="nl-NL" b="1" dirty="0" smtClean="0"/>
              <a:t>Tien minuten de tijd!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9898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</p:spPr>
        <p:txBody>
          <a:bodyPr/>
          <a:lstStyle/>
          <a:p>
            <a:r>
              <a:rPr lang="nl-NL" dirty="0" smtClean="0"/>
              <a:t>Doelen: gehaald?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060848"/>
            <a:ext cx="8209028" cy="4705748"/>
          </a:xfrm>
        </p:spPr>
        <p:txBody>
          <a:bodyPr/>
          <a:lstStyle/>
          <a:p>
            <a:r>
              <a:rPr lang="nl-NL" sz="2800" dirty="0"/>
              <a:t>1) hoe komt het dat er meer wateroverlast komt in NL?</a:t>
            </a:r>
          </a:p>
          <a:p>
            <a:r>
              <a:rPr lang="nl-NL" sz="2800" dirty="0"/>
              <a:t>2) Hoe gaan we hier mee om?</a:t>
            </a:r>
          </a:p>
          <a:p>
            <a:r>
              <a:rPr lang="nl-NL" sz="2800" dirty="0"/>
              <a:t>3) Hoe is een Nederlandse rivier opgebouwd?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0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224</TotalTime>
  <Words>279</Words>
  <Application>Microsoft Office PowerPoint</Application>
  <PresentationFormat>Diavoorstelling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Thema1</vt:lpstr>
      <vt:lpstr>Rivieren temmen</vt:lpstr>
      <vt:lpstr>Vorige week</vt:lpstr>
      <vt:lpstr>Wat moet je kunnen?</vt:lpstr>
      <vt:lpstr>Hoe gaan we dat bereiken?</vt:lpstr>
      <vt:lpstr>Meer wateroverlast</vt:lpstr>
      <vt:lpstr>Meer neerslag, andere kenmerken! </vt:lpstr>
      <vt:lpstr>De getemde rivier</vt:lpstr>
      <vt:lpstr>Opdracht: teken de rivier</vt:lpstr>
      <vt:lpstr>Doelen: gehaald?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Rivieren temmen</dc:title>
  <dc:creator>duco spakman</dc:creator>
  <cp:lastModifiedBy>duco spakman</cp:lastModifiedBy>
  <cp:revision>10</cp:revision>
  <dcterms:created xsi:type="dcterms:W3CDTF">2016-02-09T07:25:45Z</dcterms:created>
  <dcterms:modified xsi:type="dcterms:W3CDTF">2016-02-16T07:40:25Z</dcterms:modified>
</cp:coreProperties>
</file>