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04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3420C85-AFE2-4EF2-A758-3BD1A04BDB98}" type="datetimeFigureOut">
              <a:rPr lang="nl-NL" smtClean="0"/>
              <a:t>19-1-2016</a:t>
            </a:fld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AF09D3A-9D45-43BF-8C53-0E3F813D26C4}" type="slidenum">
              <a:rPr lang="nl-NL" smtClean="0"/>
              <a:t>‹nr.›</a:t>
            </a:fld>
            <a:endParaRPr lang="nl-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0C85-AFE2-4EF2-A758-3BD1A04BDB98}" type="datetimeFigureOut">
              <a:rPr lang="nl-NL" smtClean="0"/>
              <a:t>19-1-2016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9D3A-9D45-43BF-8C53-0E3F813D26C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0C85-AFE2-4EF2-A758-3BD1A04BDB98}" type="datetimeFigureOut">
              <a:rPr lang="nl-NL" smtClean="0"/>
              <a:t>19-1-2016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9D3A-9D45-43BF-8C53-0E3F813D26C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0C85-AFE2-4EF2-A758-3BD1A04BDB98}" type="datetimeFigureOut">
              <a:rPr lang="nl-NL" smtClean="0"/>
              <a:t>19-1-2016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9D3A-9D45-43BF-8C53-0E3F813D26C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0C85-AFE2-4EF2-A758-3BD1A04BDB98}" type="datetimeFigureOut">
              <a:rPr lang="nl-NL" smtClean="0"/>
              <a:t>19-1-2016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9D3A-9D45-43BF-8C53-0E3F813D26C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0C85-AFE2-4EF2-A758-3BD1A04BDB98}" type="datetimeFigureOut">
              <a:rPr lang="nl-NL" smtClean="0"/>
              <a:t>19-1-2016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9D3A-9D45-43BF-8C53-0E3F813D26C4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0C85-AFE2-4EF2-A758-3BD1A04BDB98}" type="datetimeFigureOut">
              <a:rPr lang="nl-NL" smtClean="0"/>
              <a:t>19-1-2016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9D3A-9D45-43BF-8C53-0E3F813D26C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0C85-AFE2-4EF2-A758-3BD1A04BDB98}" type="datetimeFigureOut">
              <a:rPr lang="nl-NL" smtClean="0"/>
              <a:t>19-1-2016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9D3A-9D45-43BF-8C53-0E3F813D26C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0C85-AFE2-4EF2-A758-3BD1A04BDB98}" type="datetimeFigureOut">
              <a:rPr lang="nl-NL" smtClean="0"/>
              <a:t>19-1-2016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9D3A-9D45-43BF-8C53-0E3F813D26C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0C85-AFE2-4EF2-A758-3BD1A04BDB98}" type="datetimeFigureOut">
              <a:rPr lang="nl-NL" smtClean="0"/>
              <a:t>19-1-2016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9D3A-9D45-43BF-8C53-0E3F813D26C4}" type="slidenum">
              <a:rPr lang="nl-NL" smtClean="0"/>
              <a:t>‹nr.›</a:t>
            </a:fld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0C85-AFE2-4EF2-A758-3BD1A04BDB98}" type="datetimeFigureOut">
              <a:rPr lang="nl-NL" smtClean="0"/>
              <a:t>19-1-2016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9D3A-9D45-43BF-8C53-0E3F813D26C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3420C85-AFE2-4EF2-A758-3BD1A04BDB98}" type="datetimeFigureOut">
              <a:rPr lang="nl-NL" smtClean="0"/>
              <a:t>19-1-2016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AF09D3A-9D45-43BF-8C53-0E3F813D26C4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16016" y="1988840"/>
            <a:ext cx="3313355" cy="170216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De cultuur van Zuidoost-Azië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716016" y="3933056"/>
            <a:ext cx="3309803" cy="1260629"/>
          </a:xfrm>
        </p:spPr>
        <p:txBody>
          <a:bodyPr>
            <a:normAutofit/>
          </a:bodyPr>
          <a:lstStyle/>
          <a:p>
            <a:r>
              <a:rPr lang="nl-NL" b="1" i="1" dirty="0" smtClean="0"/>
              <a:t>Open je boek!</a:t>
            </a:r>
          </a:p>
          <a:p>
            <a:r>
              <a:rPr lang="nl-NL" dirty="0" smtClean="0"/>
              <a:t>Paragraaf 3.2</a:t>
            </a:r>
          </a:p>
          <a:p>
            <a:r>
              <a:rPr lang="nl-NL" dirty="0" smtClean="0"/>
              <a:t>Bladzijde 42-43</a:t>
            </a:r>
          </a:p>
          <a:p>
            <a:endParaRPr lang="nl-NL" dirty="0"/>
          </a:p>
        </p:txBody>
      </p:sp>
      <p:pic>
        <p:nvPicPr>
          <p:cNvPr id="2050" name="Picture 2" descr="http://www.travellust.nl/wp-content/uploads/Kaart_zuidoost_azi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63705"/>
            <a:ext cx="3905076" cy="378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11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024744" cy="1143000"/>
          </a:xfrm>
        </p:spPr>
        <p:txBody>
          <a:bodyPr/>
          <a:lstStyle/>
          <a:p>
            <a:r>
              <a:rPr lang="nl-NL" dirty="0" smtClean="0"/>
              <a:t>Wat gaan we doen?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916832"/>
            <a:ext cx="7200800" cy="3816424"/>
          </a:xfrm>
        </p:spPr>
        <p:txBody>
          <a:bodyPr/>
          <a:lstStyle/>
          <a:p>
            <a:r>
              <a:rPr lang="nl-NL" dirty="0" smtClean="0"/>
              <a:t>Bespreken foto-opdracht Thailand!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Stukje uitleg: cultuur in Zo-Azië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Beginnen met culturen opdracht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Napraten: hoe ging de les?</a:t>
            </a:r>
            <a:endParaRPr lang="nl-NL" dirty="0"/>
          </a:p>
        </p:txBody>
      </p:sp>
      <p:pic>
        <p:nvPicPr>
          <p:cNvPr id="1026" name="Picture 2" descr="http://a.fastcompany.net/multisite_files/fastcompany/imagecache/inline-large/inline/2013/11/3021307-inline-fb-thumbsup-printpackag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837" y="4869160"/>
            <a:ext cx="1673872" cy="129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75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Thailand of Nederland?!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 descr="http://tcktcktck.org/wp-content/uploads/2014/12/Tropicalforestthailand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12" b="5691"/>
          <a:stretch/>
        </p:blipFill>
        <p:spPr bwMode="auto">
          <a:xfrm>
            <a:off x="251520" y="188640"/>
            <a:ext cx="4104456" cy="3240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Afbeelding 4" descr="http://www.refdag.nl/polopoly_fs/joriskerk_04_1_638468!image/259407233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3212976"/>
            <a:ext cx="4972332" cy="3416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 descr="http://thailandtravel.net/wp-content/uploads/2013/06/Shopping-in-Bangkok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62" y="1484784"/>
            <a:ext cx="5898486" cy="4209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http://www.manyakoetse.com/wp-content/uploads/2012/12/52987072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62" y="1157605"/>
            <a:ext cx="6906598" cy="453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 descr="http://www.ikgeeflevenaanmijnplaneet.be/uploads/ecosystems/loofbos_th_1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62" y="786130"/>
            <a:ext cx="7806161" cy="5163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548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024744" cy="1143000"/>
          </a:xfrm>
        </p:spPr>
        <p:txBody>
          <a:bodyPr/>
          <a:lstStyle/>
          <a:p>
            <a:r>
              <a:rPr lang="nl-NL" dirty="0" smtClean="0"/>
              <a:t>Zo-Azië: een hoop culturen!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628800"/>
            <a:ext cx="7137241" cy="4203829"/>
          </a:xfrm>
        </p:spPr>
        <p:txBody>
          <a:bodyPr>
            <a:normAutofit/>
          </a:bodyPr>
          <a:lstStyle/>
          <a:p>
            <a:r>
              <a:rPr lang="nl-NL" sz="2800" dirty="0" smtClean="0"/>
              <a:t>Zo-Azië: groot </a:t>
            </a:r>
            <a:r>
              <a:rPr lang="nl-NL" sz="2800" b="1" dirty="0" smtClean="0"/>
              <a:t>schiereiland </a:t>
            </a:r>
            <a:r>
              <a:rPr lang="nl-NL" sz="2800" dirty="0" smtClean="0"/>
              <a:t>en veel eilanden</a:t>
            </a:r>
          </a:p>
          <a:p>
            <a:r>
              <a:rPr lang="nl-NL" sz="2800" dirty="0" smtClean="0"/>
              <a:t>Andere cultuur dan NL. Maar heeft ZO-Azië één cultuur??</a:t>
            </a:r>
          </a:p>
          <a:p>
            <a:r>
              <a:rPr lang="nl-NL" sz="2800" dirty="0" smtClean="0"/>
              <a:t>Belangrijk onderdeel van cultuur: religie!</a:t>
            </a:r>
          </a:p>
          <a:p>
            <a:endParaRPr lang="nl-NL" sz="2800" dirty="0"/>
          </a:p>
          <a:p>
            <a:r>
              <a:rPr lang="nl-NL" sz="2800" dirty="0" smtClean="0"/>
              <a:t>Religie: NL? Thailand? Indonesië? </a:t>
            </a:r>
            <a:endParaRPr lang="nl-NL" sz="2800" dirty="0"/>
          </a:p>
        </p:txBody>
      </p:sp>
      <p:pic>
        <p:nvPicPr>
          <p:cNvPr id="4" name="Picture 2" descr="http://www.travellust.nl/wp-content/uploads/Kaart_zuidoost_azi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6336704" cy="614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6367766" cy="6149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5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24744" cy="1143000"/>
          </a:xfrm>
        </p:spPr>
        <p:txBody>
          <a:bodyPr/>
          <a:lstStyle/>
          <a:p>
            <a:r>
              <a:rPr lang="nl-NL" dirty="0" smtClean="0"/>
              <a:t>Waarom zo veel culturen?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700808"/>
            <a:ext cx="6777317" cy="3508977"/>
          </a:xfrm>
        </p:spPr>
        <p:txBody>
          <a:bodyPr>
            <a:normAutofit/>
          </a:bodyPr>
          <a:lstStyle/>
          <a:p>
            <a:r>
              <a:rPr lang="nl-NL" sz="2800" dirty="0" smtClean="0"/>
              <a:t>Zo-Azië is makkelijk bereikbaar over zee</a:t>
            </a:r>
          </a:p>
          <a:p>
            <a:r>
              <a:rPr lang="nl-NL" sz="2800" dirty="0" smtClean="0"/>
              <a:t>Geschikt handelsgebied!</a:t>
            </a:r>
          </a:p>
          <a:p>
            <a:r>
              <a:rPr lang="nl-NL" sz="2800" dirty="0" smtClean="0"/>
              <a:t>Dus: veel </a:t>
            </a:r>
            <a:r>
              <a:rPr lang="nl-NL" sz="2800" b="1" dirty="0" smtClean="0"/>
              <a:t>immigranten </a:t>
            </a:r>
            <a:r>
              <a:rPr lang="nl-NL" sz="2800" dirty="0" smtClean="0"/>
              <a:t>in dit gebied! </a:t>
            </a:r>
          </a:p>
          <a:p>
            <a:endParaRPr lang="nl-NL" sz="2800" dirty="0"/>
          </a:p>
          <a:p>
            <a:r>
              <a:rPr lang="nl-NL" sz="2800" dirty="0" smtClean="0"/>
              <a:t>Veel van deze immigranten komen uit China -&gt; </a:t>
            </a:r>
            <a:r>
              <a:rPr lang="nl-NL" sz="2800" b="1" dirty="0" smtClean="0"/>
              <a:t>Chinatown!</a:t>
            </a:r>
            <a:endParaRPr lang="nl-NL" sz="2800" dirty="0" smtClean="0"/>
          </a:p>
        </p:txBody>
      </p:sp>
      <p:pic>
        <p:nvPicPr>
          <p:cNvPr id="4098" name="Picture 2" descr="http://www.alyonatravels.com/wp-content/uploads/Chinatown-Bangkok-Thai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46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024744" cy="1143000"/>
          </a:xfrm>
        </p:spPr>
        <p:txBody>
          <a:bodyPr/>
          <a:lstStyle/>
          <a:p>
            <a:r>
              <a:rPr lang="nl-NL" dirty="0" smtClean="0"/>
              <a:t>Koloniën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628800"/>
            <a:ext cx="7344816" cy="4176464"/>
          </a:xfrm>
        </p:spPr>
        <p:txBody>
          <a:bodyPr/>
          <a:lstStyle/>
          <a:p>
            <a:r>
              <a:rPr lang="nl-NL" dirty="0" smtClean="0"/>
              <a:t>Veel landen in Zo-Azië  waren vroeger een </a:t>
            </a:r>
            <a:r>
              <a:rPr lang="nl-NL" b="1" dirty="0" smtClean="0"/>
              <a:t>Kolonie.</a:t>
            </a:r>
          </a:p>
          <a:p>
            <a:r>
              <a:rPr lang="nl-NL" dirty="0" smtClean="0"/>
              <a:t>Wat is een kolonie?? </a:t>
            </a:r>
          </a:p>
          <a:p>
            <a:r>
              <a:rPr lang="nl-NL" dirty="0" smtClean="0"/>
              <a:t>Westerse overheersers brengen cultuur mee: taal, geloof, eten, etc.</a:t>
            </a:r>
          </a:p>
          <a:p>
            <a:endParaRPr lang="nl-NL" dirty="0" smtClean="0"/>
          </a:p>
          <a:p>
            <a:r>
              <a:rPr lang="nl-NL" dirty="0" smtClean="0"/>
              <a:t>Na WO II : koloniën worden </a:t>
            </a:r>
            <a:r>
              <a:rPr lang="nl-NL" b="1" dirty="0" smtClean="0"/>
              <a:t>onafhankelijk</a:t>
            </a:r>
          </a:p>
          <a:p>
            <a:endParaRPr lang="nl-NL" b="1" dirty="0"/>
          </a:p>
          <a:p>
            <a:pPr marL="68580" indent="0">
              <a:buNone/>
            </a:pPr>
            <a:endParaRPr lang="nl-NL" dirty="0" smtClean="0"/>
          </a:p>
          <a:p>
            <a:endParaRPr lang="nl-NL" dirty="0"/>
          </a:p>
        </p:txBody>
      </p:sp>
      <p:pic>
        <p:nvPicPr>
          <p:cNvPr id="5122" name="Picture 2" descr="C:\Users\Gebruiker\Downloads\kolo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0648"/>
            <a:ext cx="5724128" cy="638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15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92888" cy="1296144"/>
          </a:xfrm>
        </p:spPr>
        <p:txBody>
          <a:bodyPr>
            <a:normAutofit/>
          </a:bodyPr>
          <a:lstStyle/>
          <a:p>
            <a:r>
              <a:rPr lang="nl-NL" sz="3400" dirty="0" smtClean="0"/>
              <a:t>Weg naar onafhankelijkheid: ASEAN</a:t>
            </a:r>
            <a:endParaRPr lang="nl-NL" sz="3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628800"/>
            <a:ext cx="7776864" cy="4320480"/>
          </a:xfrm>
        </p:spPr>
        <p:txBody>
          <a:bodyPr/>
          <a:lstStyle/>
          <a:p>
            <a:r>
              <a:rPr lang="nl-NL" dirty="0" smtClean="0"/>
              <a:t>Onafhankelijkheid gaat niet zonder problemen…</a:t>
            </a:r>
          </a:p>
          <a:p>
            <a:endParaRPr lang="nl-NL" dirty="0" smtClean="0"/>
          </a:p>
          <a:p>
            <a:r>
              <a:rPr lang="nl-NL" dirty="0" smtClean="0"/>
              <a:t>Binnenlandse politiek leidt onder (religieuze) </a:t>
            </a:r>
            <a:r>
              <a:rPr lang="nl-NL" b="1" dirty="0" smtClean="0"/>
              <a:t>conflicten </a:t>
            </a:r>
            <a:r>
              <a:rPr lang="nl-NL" dirty="0" smtClean="0"/>
              <a:t>en gebrek aan handel</a:t>
            </a:r>
          </a:p>
          <a:p>
            <a:endParaRPr lang="nl-NL" dirty="0" smtClean="0"/>
          </a:p>
          <a:p>
            <a:r>
              <a:rPr lang="nl-NL" dirty="0" smtClean="0"/>
              <a:t>Hierom: oprichting </a:t>
            </a:r>
            <a:r>
              <a:rPr lang="nl-NL" b="1" dirty="0" smtClean="0"/>
              <a:t>ASEAN</a:t>
            </a:r>
            <a:r>
              <a:rPr lang="nl-NL" dirty="0" smtClean="0"/>
              <a:t> (1967)</a:t>
            </a:r>
          </a:p>
          <a:p>
            <a:endParaRPr lang="nl-NL" dirty="0" smtClean="0"/>
          </a:p>
          <a:p>
            <a:r>
              <a:rPr lang="nl-NL" dirty="0" smtClean="0"/>
              <a:t>Doel: economische samenwerking en ontwikkeling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609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024744" cy="1143000"/>
          </a:xfrm>
        </p:spPr>
        <p:txBody>
          <a:bodyPr/>
          <a:lstStyle/>
          <a:p>
            <a:r>
              <a:rPr lang="nl-NL" dirty="0" smtClean="0"/>
              <a:t>Opdracht: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1412776"/>
            <a:ext cx="7920880" cy="4680520"/>
          </a:xfrm>
        </p:spPr>
        <p:txBody>
          <a:bodyPr>
            <a:normAutofit/>
          </a:bodyPr>
          <a:lstStyle/>
          <a:p>
            <a:r>
              <a:rPr lang="nl-NL" dirty="0" smtClean="0"/>
              <a:t>Vier landen: Thailand, Vietnam, Nederland, Indonesië.</a:t>
            </a:r>
          </a:p>
          <a:p>
            <a:r>
              <a:rPr lang="nl-NL" dirty="0" smtClean="0"/>
              <a:t>Elk land heeft een aantal kenmerken; deze zijn echter nog </a:t>
            </a:r>
            <a:r>
              <a:rPr lang="nl-NL" b="1" dirty="0" smtClean="0"/>
              <a:t>niet </a:t>
            </a:r>
            <a:r>
              <a:rPr lang="nl-NL" dirty="0" smtClean="0"/>
              <a:t>op volgorde gezet!</a:t>
            </a:r>
          </a:p>
          <a:p>
            <a:r>
              <a:rPr lang="nl-NL" dirty="0" smtClean="0"/>
              <a:t>Jullie opdracht: koppel de kenmerken aan de juiste landen! </a:t>
            </a:r>
          </a:p>
          <a:p>
            <a:r>
              <a:rPr lang="nl-NL" dirty="0" smtClean="0"/>
              <a:t>Gebruik je boek en het internet bij vragen!</a:t>
            </a:r>
          </a:p>
          <a:p>
            <a:endParaRPr lang="nl-NL" dirty="0"/>
          </a:p>
          <a:p>
            <a:r>
              <a:rPr lang="nl-NL" dirty="0" smtClean="0"/>
              <a:t>Nu beginnen, volgende week af!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5" name="Afbeelding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9144000" cy="3588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733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207</TotalTime>
  <Words>224</Words>
  <Application>Microsoft Office PowerPoint</Application>
  <PresentationFormat>Diavoorstelling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Austin</vt:lpstr>
      <vt:lpstr>De cultuur van Zuidoost-Azië</vt:lpstr>
      <vt:lpstr>Wat gaan we doen?</vt:lpstr>
      <vt:lpstr>Thailand of Nederland?!</vt:lpstr>
      <vt:lpstr>Zo-Azië: een hoop culturen!</vt:lpstr>
      <vt:lpstr>Waarom zo veel culturen?</vt:lpstr>
      <vt:lpstr>Koloniën </vt:lpstr>
      <vt:lpstr>Weg naar onafhankelijkheid: ASEAN</vt:lpstr>
      <vt:lpstr>Opdracht: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cultuur van Zuidoost-Azië</dc:title>
  <dc:creator>duco spakman</dc:creator>
  <cp:lastModifiedBy>duco spakman</cp:lastModifiedBy>
  <cp:revision>8</cp:revision>
  <dcterms:created xsi:type="dcterms:W3CDTF">2016-01-18T10:53:32Z</dcterms:created>
  <dcterms:modified xsi:type="dcterms:W3CDTF">2016-01-19T07:38:56Z</dcterms:modified>
</cp:coreProperties>
</file>