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15" autoAdjust="0"/>
  </p:normalViewPr>
  <p:slideViewPr>
    <p:cSldViewPr>
      <p:cViewPr>
        <p:scale>
          <a:sx n="50" d="100"/>
          <a:sy n="50" d="100"/>
        </p:scale>
        <p:origin x="-194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1B9B070-DEEB-412E-AFC8-F0D90903A197}" type="datetimeFigureOut">
              <a:rPr lang="nl-NL" smtClean="0"/>
              <a:t>8-1-2017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BE6F768-21FD-4CF9-B6B1-0A5FDD9DCCA3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88024" y="2780928"/>
            <a:ext cx="3583051" cy="1702160"/>
          </a:xfrm>
        </p:spPr>
        <p:txBody>
          <a:bodyPr>
            <a:normAutofit fontScale="90000"/>
          </a:bodyPr>
          <a:lstStyle/>
          <a:p>
            <a:r>
              <a:rPr lang="nl-NL" b="1" dirty="0" smtClean="0"/>
              <a:t>SO bespreken: </a:t>
            </a:r>
            <a:r>
              <a:rPr lang="nl-NL" i="1" dirty="0" smtClean="0"/>
              <a:t>wat was moeilijk? </a:t>
            </a:r>
            <a:endParaRPr lang="nl-NL" i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Afbeeldingsresultaat voor toe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950" y="0"/>
            <a:ext cx="362611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geograph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88913"/>
            <a:ext cx="4130824" cy="413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44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1143000"/>
          </a:xfrm>
        </p:spPr>
        <p:txBody>
          <a:bodyPr/>
          <a:lstStyle/>
          <a:p>
            <a:r>
              <a:rPr lang="nl-NL" dirty="0" smtClean="0"/>
              <a:t>Wat gaan we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6584" y="2132856"/>
            <a:ext cx="7704972" cy="3508977"/>
          </a:xfrm>
        </p:spPr>
        <p:txBody>
          <a:bodyPr/>
          <a:lstStyle/>
          <a:p>
            <a:r>
              <a:rPr lang="nl-NL" sz="2500" dirty="0" smtClean="0"/>
              <a:t>Bespreken van het SO </a:t>
            </a:r>
          </a:p>
          <a:p>
            <a:r>
              <a:rPr lang="nl-NL" sz="2500" dirty="0" smtClean="0"/>
              <a:t>Ophelderen: wat was er moeilijk</a:t>
            </a:r>
          </a:p>
          <a:p>
            <a:r>
              <a:rPr lang="nl-NL" sz="2500" dirty="0" smtClean="0"/>
              <a:t>Nadenken: </a:t>
            </a:r>
            <a:r>
              <a:rPr lang="nl-NL" sz="2500" i="1" dirty="0" smtClean="0"/>
              <a:t>hoé </a:t>
            </a:r>
            <a:r>
              <a:rPr lang="nl-NL" sz="2500" dirty="0" smtClean="0"/>
              <a:t>gaan we leren voor de toets?</a:t>
            </a:r>
          </a:p>
          <a:p>
            <a:r>
              <a:rPr lang="nl-NL" sz="2500" dirty="0" smtClean="0"/>
              <a:t>Gezamenlijke afsluiting  </a:t>
            </a:r>
          </a:p>
          <a:p>
            <a:endParaRPr lang="nl-NL" dirty="0"/>
          </a:p>
        </p:txBody>
      </p:sp>
      <p:pic>
        <p:nvPicPr>
          <p:cNvPr id="2050" name="Picture 2" descr="Afbeeldingsresultaat voor vink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645024"/>
            <a:ext cx="24669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96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024744" cy="1143000"/>
          </a:xfrm>
        </p:spPr>
        <p:txBody>
          <a:bodyPr/>
          <a:lstStyle/>
          <a:p>
            <a:r>
              <a:rPr lang="nl-NL" dirty="0" smtClean="0"/>
              <a:t>Bespreken van het SO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2003082"/>
            <a:ext cx="6777317" cy="3508977"/>
          </a:xfrm>
        </p:spPr>
        <p:txBody>
          <a:bodyPr>
            <a:normAutofit/>
          </a:bodyPr>
          <a:lstStyle/>
          <a:p>
            <a:r>
              <a:rPr lang="nl-NL" sz="2800" dirty="0" smtClean="0"/>
              <a:t>Bekijk de vragen </a:t>
            </a:r>
          </a:p>
          <a:p>
            <a:r>
              <a:rPr lang="nl-NL" sz="2800" dirty="0" smtClean="0"/>
              <a:t>Luister naar de antwoorden </a:t>
            </a:r>
          </a:p>
          <a:p>
            <a:r>
              <a:rPr lang="nl-NL" sz="2800" b="1" dirty="0" smtClean="0"/>
              <a:t>Denk na</a:t>
            </a:r>
            <a:r>
              <a:rPr lang="nl-NL" sz="2800" dirty="0" smtClean="0"/>
              <a:t>: </a:t>
            </a:r>
            <a:r>
              <a:rPr lang="nl-NL" sz="2800" i="1" dirty="0" smtClean="0"/>
              <a:t>waarom</a:t>
            </a:r>
            <a:r>
              <a:rPr lang="nl-NL" sz="2800" dirty="0" smtClean="0"/>
              <a:t> had je dit antwoord wel/niet goed? </a:t>
            </a:r>
          </a:p>
          <a:p>
            <a:endParaRPr lang="nl-NL" sz="2800" dirty="0" smtClean="0"/>
          </a:p>
          <a:p>
            <a:r>
              <a:rPr lang="nl-NL" sz="2800" i="1" dirty="0" smtClean="0"/>
              <a:t>Concentreer je </a:t>
            </a:r>
            <a:r>
              <a:rPr lang="nl-NL" sz="2800" dirty="0" smtClean="0"/>
              <a:t>en wees serieus! </a:t>
            </a:r>
            <a:endParaRPr lang="nl-NL" sz="2800" dirty="0"/>
          </a:p>
        </p:txBody>
      </p:sp>
      <p:pic>
        <p:nvPicPr>
          <p:cNvPr id="3074" name="Picture 2" descr="Afbeeldingsresultaat voor geograph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57571"/>
            <a:ext cx="2607261" cy="3094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28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024744" cy="1143000"/>
          </a:xfrm>
        </p:spPr>
        <p:txBody>
          <a:bodyPr/>
          <a:lstStyle/>
          <a:p>
            <a:r>
              <a:rPr lang="nl-NL" dirty="0" smtClean="0"/>
              <a:t>Nabespreken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901230"/>
            <a:ext cx="7416824" cy="3508977"/>
          </a:xfrm>
        </p:spPr>
        <p:txBody>
          <a:bodyPr>
            <a:normAutofit/>
          </a:bodyPr>
          <a:lstStyle/>
          <a:p>
            <a:r>
              <a:rPr lang="nl-NL" sz="2800" dirty="0" smtClean="0"/>
              <a:t>Heb je het cijfer dat je had verwacht?</a:t>
            </a:r>
          </a:p>
          <a:p>
            <a:r>
              <a:rPr lang="nl-NL" sz="2800" dirty="0" smtClean="0"/>
              <a:t>Wat had je nog beter kunnen doen in je voorbereiding?</a:t>
            </a:r>
          </a:p>
          <a:p>
            <a:r>
              <a:rPr lang="nl-NL" sz="2800" dirty="0" smtClean="0"/>
              <a:t>Wat ging al heel goed? </a:t>
            </a:r>
          </a:p>
          <a:p>
            <a:r>
              <a:rPr lang="nl-NL" sz="2800" b="1" i="1" dirty="0" smtClean="0"/>
              <a:t>Hoe </a:t>
            </a:r>
            <a:r>
              <a:rPr lang="nl-NL" sz="2800" dirty="0" smtClean="0"/>
              <a:t>ga je leren voor de eindtoets? </a:t>
            </a:r>
            <a:endParaRPr lang="nl-NL" sz="2800" b="1" i="1" dirty="0"/>
          </a:p>
        </p:txBody>
      </p:sp>
      <p:pic>
        <p:nvPicPr>
          <p:cNvPr id="4098" name="Picture 2" descr="Afbeeldingsresultaat voor question mark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844" y="4509120"/>
            <a:ext cx="2700808" cy="218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7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15816" y="692696"/>
            <a:ext cx="7024744" cy="1143000"/>
          </a:xfrm>
        </p:spPr>
        <p:txBody>
          <a:bodyPr>
            <a:normAutofit/>
          </a:bodyPr>
          <a:lstStyle/>
          <a:p>
            <a:r>
              <a:rPr lang="nl-NL" sz="4400" b="1" dirty="0" smtClean="0"/>
              <a:t>Afsluitend: </a:t>
            </a:r>
            <a:endParaRPr lang="nl-NL" sz="4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122" name="Picture 2" descr="Afbeeldingsresultaat voor homew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780649"/>
            <a:ext cx="3395556" cy="3395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Afbeeldingsresultaat voor kaho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24944"/>
            <a:ext cx="3251262" cy="325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53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21</TotalTime>
  <Words>99</Words>
  <Application>Microsoft Office PowerPoint</Application>
  <PresentationFormat>Diavoorstelling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Thema1</vt:lpstr>
      <vt:lpstr>SO bespreken: wat was moeilijk? </vt:lpstr>
      <vt:lpstr>Wat gaan we doen?</vt:lpstr>
      <vt:lpstr>Bespreken van het SO</vt:lpstr>
      <vt:lpstr>Nabespreken</vt:lpstr>
      <vt:lpstr>Afsluitend: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bespreken: wat was moeilijk?</dc:title>
  <dc:creator>duco spakman</dc:creator>
  <cp:lastModifiedBy>duco spakman</cp:lastModifiedBy>
  <cp:revision>3</cp:revision>
  <dcterms:created xsi:type="dcterms:W3CDTF">2017-01-08T10:29:16Z</dcterms:created>
  <dcterms:modified xsi:type="dcterms:W3CDTF">2017-01-08T10:51:02Z</dcterms:modified>
</cp:coreProperties>
</file>