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4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0BD1C70-6F92-4769-9B65-2C9320CECBF6}" type="datetimeFigureOut">
              <a:rPr lang="nl-NL" smtClean="0"/>
              <a:t>7-4-2016</a:t>
            </a:fld>
            <a:endParaRPr lang="nl-NL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1416D47-0B2D-44B1-9194-4B47E3AF212F}" type="slidenum">
              <a:rPr lang="nl-NL" smtClean="0"/>
              <a:t>‹nr.›</a:t>
            </a:fld>
            <a:endParaRPr lang="nl-NL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D1C70-6F92-4769-9B65-2C9320CECBF6}" type="datetimeFigureOut">
              <a:rPr lang="nl-NL" smtClean="0"/>
              <a:t>7-4-2016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16D47-0B2D-44B1-9194-4B47E3AF212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D1C70-6F92-4769-9B65-2C9320CECBF6}" type="datetimeFigureOut">
              <a:rPr lang="nl-NL" smtClean="0"/>
              <a:t>7-4-2016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16D47-0B2D-44B1-9194-4B47E3AF212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D1C70-6F92-4769-9B65-2C9320CECBF6}" type="datetimeFigureOut">
              <a:rPr lang="nl-NL" smtClean="0"/>
              <a:t>7-4-2016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16D47-0B2D-44B1-9194-4B47E3AF212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D1C70-6F92-4769-9B65-2C9320CECBF6}" type="datetimeFigureOut">
              <a:rPr lang="nl-NL" smtClean="0"/>
              <a:t>7-4-2016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16D47-0B2D-44B1-9194-4B47E3AF212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D1C70-6F92-4769-9B65-2C9320CECBF6}" type="datetimeFigureOut">
              <a:rPr lang="nl-NL" smtClean="0"/>
              <a:t>7-4-2016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16D47-0B2D-44B1-9194-4B47E3AF212F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D1C70-6F92-4769-9B65-2C9320CECBF6}" type="datetimeFigureOut">
              <a:rPr lang="nl-NL" smtClean="0"/>
              <a:t>7-4-2016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16D47-0B2D-44B1-9194-4B47E3AF212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D1C70-6F92-4769-9B65-2C9320CECBF6}" type="datetimeFigureOut">
              <a:rPr lang="nl-NL" smtClean="0"/>
              <a:t>7-4-2016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16D47-0B2D-44B1-9194-4B47E3AF212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D1C70-6F92-4769-9B65-2C9320CECBF6}" type="datetimeFigureOut">
              <a:rPr lang="nl-NL" smtClean="0"/>
              <a:t>7-4-2016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16D47-0B2D-44B1-9194-4B47E3AF212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D1C70-6F92-4769-9B65-2C9320CECBF6}" type="datetimeFigureOut">
              <a:rPr lang="nl-NL" smtClean="0"/>
              <a:t>7-4-2016</a:t>
            </a:fld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16D47-0B2D-44B1-9194-4B47E3AF212F}" type="slidenum">
              <a:rPr lang="nl-NL" smtClean="0"/>
              <a:t>‹nr.›</a:t>
            </a:fld>
            <a:endParaRPr lang="nl-NL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D1C70-6F92-4769-9B65-2C9320CECBF6}" type="datetimeFigureOut">
              <a:rPr lang="nl-NL" smtClean="0"/>
              <a:t>7-4-2016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16D47-0B2D-44B1-9194-4B47E3AF212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0BD1C70-6F92-4769-9B65-2C9320CECBF6}" type="datetimeFigureOut">
              <a:rPr lang="nl-NL" smtClean="0"/>
              <a:t>7-4-2016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F1416D47-0B2D-44B1-9194-4B47E3AF212F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716016" y="2492896"/>
            <a:ext cx="3313355" cy="1702160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Vandaag: Beoordelen en reflecteren!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b="1" i="1" dirty="0" smtClean="0"/>
              <a:t>Pak je reflectie er bij en ga in groepjes zitten!</a:t>
            </a:r>
            <a:endParaRPr lang="nl-NL" b="1" i="1" dirty="0"/>
          </a:p>
        </p:txBody>
      </p:sp>
      <p:pic>
        <p:nvPicPr>
          <p:cNvPr id="4" name="Picture 2" descr="http://www.nijboer.cc/images/upload/spiegeltoch_tekekenin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77310"/>
            <a:ext cx="4032448" cy="3602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kstvak 4"/>
          <p:cNvSpPr txBox="1"/>
          <p:nvPr/>
        </p:nvSpPr>
        <p:spPr>
          <a:xfrm>
            <a:off x="827584" y="1484784"/>
            <a:ext cx="41764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i="1" dirty="0" smtClean="0"/>
              <a:t>Werkhouding, initiatief, samenwerking, planning, voorbereiding, </a:t>
            </a:r>
            <a:r>
              <a:rPr lang="nl-NL" b="1" i="1" dirty="0" err="1" smtClean="0"/>
              <a:t>etc</a:t>
            </a:r>
            <a:r>
              <a:rPr lang="nl-NL" b="1" i="1" dirty="0" smtClean="0"/>
              <a:t>!</a:t>
            </a:r>
            <a:endParaRPr lang="nl-NL" b="1" i="1" dirty="0"/>
          </a:p>
        </p:txBody>
      </p:sp>
    </p:spTree>
    <p:extLst>
      <p:ext uri="{BB962C8B-B14F-4D97-AF65-F5344CB8AC3E}">
        <p14:creationId xmlns:p14="http://schemas.microsoft.com/office/powerpoint/2010/main" val="2925121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7584" y="764704"/>
            <a:ext cx="7024744" cy="1143000"/>
          </a:xfrm>
        </p:spPr>
        <p:txBody>
          <a:bodyPr/>
          <a:lstStyle/>
          <a:p>
            <a:r>
              <a:rPr lang="nl-NL" dirty="0" smtClean="0"/>
              <a:t>Vandaag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27584" y="2060848"/>
            <a:ext cx="7776864" cy="3508977"/>
          </a:xfrm>
        </p:spPr>
        <p:txBody>
          <a:bodyPr/>
          <a:lstStyle/>
          <a:p>
            <a:pPr marL="68580" indent="0">
              <a:buNone/>
            </a:pPr>
            <a:r>
              <a:rPr lang="nl-NL" dirty="0" smtClean="0"/>
              <a:t>- Jullie beoordelen elkaar a.d.h.v. reflecties</a:t>
            </a:r>
            <a:br>
              <a:rPr lang="nl-NL" dirty="0" smtClean="0"/>
            </a:br>
            <a:r>
              <a:rPr lang="nl-NL" dirty="0" smtClean="0"/>
              <a:t>   </a:t>
            </a:r>
            <a:r>
              <a:rPr lang="nl-NL" b="1" dirty="0" smtClean="0"/>
              <a:t>(cijfer A)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- Wij beoordelen jullie a.d.h.v. jullie gemaakte kaarten! </a:t>
            </a:r>
            <a:r>
              <a:rPr lang="nl-NL" b="1" dirty="0" smtClean="0"/>
              <a:t>(cijfer B)</a:t>
            </a:r>
          </a:p>
          <a:p>
            <a:pPr marL="68580" indent="0">
              <a:buNone/>
            </a:pPr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b="1" dirty="0" smtClean="0"/>
              <a:t>(Cijfer A  + Cijfer B) / 2 = je eindcijfer!</a:t>
            </a:r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888175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" y="620688"/>
            <a:ext cx="9140789" cy="4968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03278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a1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Thema1</Template>
  <TotalTime>9</TotalTime>
  <Words>37</Words>
  <Application>Microsoft Office PowerPoint</Application>
  <PresentationFormat>Diavoorstelling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4" baseType="lpstr">
      <vt:lpstr>Thema1</vt:lpstr>
      <vt:lpstr>Vandaag: Beoordelen en reflecteren!</vt:lpstr>
      <vt:lpstr>Vandaag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Vandaag: Beoordelen en reflecteren!</dc:title>
  <dc:creator>duco spakman</dc:creator>
  <cp:lastModifiedBy>duco spakman</cp:lastModifiedBy>
  <cp:revision>1</cp:revision>
  <dcterms:created xsi:type="dcterms:W3CDTF">2016-04-07T09:24:24Z</dcterms:created>
  <dcterms:modified xsi:type="dcterms:W3CDTF">2016-04-07T09:33:29Z</dcterms:modified>
</cp:coreProperties>
</file>