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4660"/>
  </p:normalViewPr>
  <p:slideViewPr>
    <p:cSldViewPr>
      <p:cViewPr>
        <p:scale>
          <a:sx n="62" d="100"/>
          <a:sy n="62" d="100"/>
        </p:scale>
        <p:origin x="-150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A038D-3C89-4999-A08B-98C0B6EFD139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40EE-9641-420A-ADB6-8792F804F4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23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40EE-9641-420A-ADB6-8792F804F43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49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45C497-2541-40CA-983B-040E069737BF}" type="datetimeFigureOut">
              <a:rPr lang="nl-NL" smtClean="0"/>
              <a:t>8-3-2016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2A71C3-92EA-4FD1-A466-C5B34B5763D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Grenzen en identiteit: </a:t>
            </a:r>
            <a:br>
              <a:rPr lang="nl-NL" dirty="0"/>
            </a:br>
            <a:r>
              <a:rPr lang="nl-NL" b="1" i="1" dirty="0"/>
              <a:t>Rusland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Pak je boeken!</a:t>
            </a:r>
          </a:p>
          <a:p>
            <a:r>
              <a:rPr lang="nl-NL" b="1" dirty="0"/>
              <a:t>Paragraaf </a:t>
            </a:r>
            <a:r>
              <a:rPr lang="nl-NL" b="1" dirty="0" smtClean="0"/>
              <a:t>3.2</a:t>
            </a:r>
            <a:endParaRPr lang="nl-NL" b="1" dirty="0"/>
          </a:p>
          <a:p>
            <a:r>
              <a:rPr lang="nl-NL" b="1" dirty="0"/>
              <a:t>Bladzijde </a:t>
            </a:r>
            <a:r>
              <a:rPr lang="nl-NL" b="1" dirty="0" smtClean="0"/>
              <a:t>32-33</a:t>
            </a:r>
            <a:endParaRPr lang="nl-NL" dirty="0"/>
          </a:p>
        </p:txBody>
      </p:sp>
      <p:sp>
        <p:nvSpPr>
          <p:cNvPr id="5" name="AutoShape 2" descr="http://ms.degeo-online.nl/msite-degeo/file.asp?fileid=54379&amp;disposition=i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5" descr="http://ms.degeo-online.nl/msite-degeo/file.asp?fileid=54379&amp;disposition=i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9" y="2708920"/>
            <a:ext cx="420206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landenwijzer.nl/wp-content/uploads/2014/02/ru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94" y="0"/>
            <a:ext cx="343090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nl-NL" dirty="0" smtClean="0"/>
              <a:t>Rusland: natiestaat?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13723"/>
            <a:ext cx="7488832" cy="3508977"/>
          </a:xfrm>
        </p:spPr>
        <p:txBody>
          <a:bodyPr/>
          <a:lstStyle/>
          <a:p>
            <a:r>
              <a:rPr lang="nl-NL" dirty="0" smtClean="0"/>
              <a:t>Ondanks alle zelfstandige gebieden, nog steeds veel conflicten.</a:t>
            </a:r>
          </a:p>
          <a:p>
            <a:r>
              <a:rPr lang="nl-NL" dirty="0" smtClean="0"/>
              <a:t>Bestuur wordt vooral geregeld door Russen en niet door </a:t>
            </a:r>
            <a:r>
              <a:rPr lang="nl-NL" b="1" dirty="0" smtClean="0"/>
              <a:t>Etnische Minderheden.</a:t>
            </a:r>
          </a:p>
          <a:p>
            <a:r>
              <a:rPr lang="nl-NL" b="1" dirty="0" smtClean="0"/>
              <a:t>Russificatie</a:t>
            </a:r>
            <a:r>
              <a:rPr lang="nl-NL" dirty="0" smtClean="0"/>
              <a:t> vs.  </a:t>
            </a:r>
            <a:r>
              <a:rPr lang="nl-NL" b="1" dirty="0" smtClean="0"/>
              <a:t>Separatisme</a:t>
            </a:r>
          </a:p>
        </p:txBody>
      </p:sp>
      <p:pic>
        <p:nvPicPr>
          <p:cNvPr id="9218" name="Picture 2" descr="http://static3.ad.nl/static/photo/2014/2/11/0/20140613234517/media_xl_2310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593604" cy="20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nl-NL" dirty="0" smtClean="0"/>
              <a:t>Sorteer de regio’s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3960440"/>
          </a:xfrm>
        </p:spPr>
        <p:txBody>
          <a:bodyPr/>
          <a:lstStyle/>
          <a:p>
            <a:r>
              <a:rPr lang="nl-NL" dirty="0" smtClean="0"/>
              <a:t>Rangschik de behandelde regio’s van </a:t>
            </a:r>
            <a:r>
              <a:rPr lang="nl-NL" b="1" dirty="0" smtClean="0"/>
              <a:t>meest zelfstandig </a:t>
            </a:r>
            <a:r>
              <a:rPr lang="nl-NL" dirty="0" smtClean="0"/>
              <a:t>naar </a:t>
            </a:r>
            <a:r>
              <a:rPr lang="nl-NL" b="1" dirty="0" smtClean="0"/>
              <a:t>minst zelfstandig.</a:t>
            </a:r>
          </a:p>
          <a:p>
            <a:endParaRPr lang="nl-NL" b="1" dirty="0"/>
          </a:p>
          <a:p>
            <a:r>
              <a:rPr lang="nl-NL" dirty="0" smtClean="0"/>
              <a:t>Gebruik je boek en eventueel google</a:t>
            </a:r>
          </a:p>
          <a:p>
            <a:endParaRPr lang="nl-NL" dirty="0"/>
          </a:p>
          <a:p>
            <a:r>
              <a:rPr lang="nl-NL" dirty="0" smtClean="0"/>
              <a:t>Overleggen mag, maar </a:t>
            </a:r>
            <a:r>
              <a:rPr lang="nl-NL" b="1" u="sng" dirty="0" smtClean="0"/>
              <a:t>iedereen</a:t>
            </a:r>
            <a:r>
              <a:rPr lang="nl-NL" b="1" dirty="0" smtClean="0"/>
              <a:t> schrijft iets op!!!</a:t>
            </a:r>
          </a:p>
          <a:p>
            <a:endParaRPr lang="nl-NL" b="1" dirty="0"/>
          </a:p>
          <a:p>
            <a:r>
              <a:rPr lang="nl-NL" b="1" dirty="0" smtClean="0"/>
              <a:t>Tien minuten de tijd. </a:t>
            </a:r>
            <a:endParaRPr lang="nl-NL" dirty="0"/>
          </a:p>
        </p:txBody>
      </p:sp>
      <p:pic>
        <p:nvPicPr>
          <p:cNvPr id="10242" name="Picture 2" descr="http://www.divato.net/wp-content/uploads/2015/05/v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65496"/>
            <a:ext cx="2192720" cy="14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je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onderscheiden en herkennen van de verschillende (politieke) gebieden binnen Rusland;</a:t>
            </a:r>
          </a:p>
          <a:p>
            <a:r>
              <a:rPr lang="nl-NL" dirty="0"/>
              <a:t>Het rangschikken van deze gebieden op basis van zelfstandigheid (</a:t>
            </a:r>
            <a:r>
              <a:rPr lang="nl-NL" b="1" dirty="0"/>
              <a:t>autonomie</a:t>
            </a:r>
            <a:r>
              <a:rPr lang="nl-NL" dirty="0"/>
              <a:t>);</a:t>
            </a:r>
          </a:p>
          <a:p>
            <a:r>
              <a:rPr lang="nl-NL" dirty="0"/>
              <a:t>Het verklaren en benoemen van interne problematiek binnen Rusland.</a:t>
            </a:r>
          </a:p>
          <a:p>
            <a:endParaRPr lang="nl-NL" dirty="0"/>
          </a:p>
        </p:txBody>
      </p:sp>
      <p:pic>
        <p:nvPicPr>
          <p:cNvPr id="4" name="Picture 2" descr="http://www.divato.net/wp-content/uploads/2015/05/v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65496"/>
            <a:ext cx="2192720" cy="14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week…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…Heb je </a:t>
            </a:r>
            <a:r>
              <a:rPr lang="nl-NL" b="1" dirty="0" smtClean="0"/>
              <a:t>paragraaf 3.3</a:t>
            </a:r>
            <a:r>
              <a:rPr lang="nl-NL" dirty="0" smtClean="0"/>
              <a:t> gelezen</a:t>
            </a:r>
          </a:p>
          <a:p>
            <a:r>
              <a:rPr lang="nl-NL" dirty="0" smtClean="0"/>
              <a:t>…Heb je </a:t>
            </a:r>
            <a:r>
              <a:rPr lang="nl-NL" b="1" dirty="0" smtClean="0"/>
              <a:t>paragraaf 3.2 </a:t>
            </a:r>
            <a:r>
              <a:rPr lang="nl-NL" dirty="0" smtClean="0"/>
              <a:t>gemaakt!</a:t>
            </a:r>
            <a:endParaRPr lang="nl-NL" dirty="0"/>
          </a:p>
        </p:txBody>
      </p:sp>
      <p:pic>
        <p:nvPicPr>
          <p:cNvPr id="4" name="Picture 2" descr="http://images.techtimes.com/data/images/full/163416/meaning-of-vault-boy-thumbs-up-jpg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02" y="4365104"/>
            <a:ext cx="3139158" cy="21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/>
          <a:lstStyle/>
          <a:p>
            <a:r>
              <a:rPr lang="nl-NL" dirty="0" smtClean="0"/>
              <a:t>Voor de vakantie: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204864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Verschil tussen </a:t>
            </a:r>
            <a:r>
              <a:rPr lang="nl-NL" sz="2800" b="1" dirty="0" smtClean="0"/>
              <a:t>staat</a:t>
            </a:r>
            <a:r>
              <a:rPr lang="nl-NL" sz="2800" dirty="0" smtClean="0"/>
              <a:t> en </a:t>
            </a:r>
            <a:r>
              <a:rPr lang="nl-NL" sz="2800" b="1" dirty="0" smtClean="0"/>
              <a:t>natie</a:t>
            </a:r>
            <a:endParaRPr lang="nl-NL" sz="2800" dirty="0" smtClean="0"/>
          </a:p>
          <a:p>
            <a:r>
              <a:rPr lang="nl-NL" sz="2800" dirty="0" smtClean="0"/>
              <a:t>Verschillen per regio: cultuur, etniciteit, etc.</a:t>
            </a:r>
          </a:p>
          <a:p>
            <a:r>
              <a:rPr lang="nl-NL" sz="2800" dirty="0" smtClean="0"/>
              <a:t>Rusland: krimp of groei? </a:t>
            </a:r>
            <a:endParaRPr lang="nl-NL" sz="2800" dirty="0"/>
          </a:p>
        </p:txBody>
      </p:sp>
      <p:sp>
        <p:nvSpPr>
          <p:cNvPr id="4" name="AutoShape 2" descr="data:image/jpeg;base64,/9j/4AAQSkZJRgABAQAAAQABAAD/2wCEAAkGBw8PDxUPEBAVEBUVFhgVFhUVFhUVGBkaGRUWGRgaGBUZHSggGBsmGxcaJjEiJyorLi4uGB8zODMtNygtLisBCgoKDQ0NDg0NDisZFRkrKysrKysrKysrKysrKysrKysrKysrKysrKysrKysrKysrKysrKysrKysrKysrKysrK//AABEIAMIBAwMBIgACEQEDEQH/xAAcAAEAAgMBAQEAAAAAAAAAAAAABwgBBQYEAwL/xABEEAACAQMCBAUBBQQHBQkBAAABAgMABBEFIQYHEjETIkFRYXEUMlKBkQgjQqEVYnKCkrHBQ1NzorIkM5OzwsPR8PFU/8QAFQEBAQAAAAAAAAAAAAAAAAAAAAH/xAAUEQEAAAAAAAAAAAAAAAAAAAAA/9oADAMBAAIRAxEAPwCcaxWaUGKVmlBilZpQYpWaUGK1XEPEllp0fi3c6Qj0BOWb+yg8zfkK4TmdzXj04taWfTNddmY7pD9fxP8A1ew9fY151XU57uVp7iVppG7s5yfoPYewGwoJ11Xn7aI2LaylnGfvSOsIPyAA5/XFaeX9oGY/c05F+szN/kgqFqyBQTPH+0BP/Fp8Z+krD/0mtnY/tAW5/wC/0+SP/hyrJ/JlSoxm5c6rHYvqEluYokAYq5xIVOMt4fcAZ3zit9y85Vf0xZNdm6NufFaNR4XiAhVU5z1rjckflQStpfOXRJ8BpntyfSWNh+rJ1KP1rtNL1i1u167a4inHvG6vj64O1VEu+G5xqEmnQK1zIkjxjoXBbozk9OdtgT3rWAywSbF4pEJHqjqexHuDQXcpVTNF5m6zaYCXjyqP4Zv3oP5vlh+RFSLw7z7U4W/tCvbMlucj6mNzkD6MfpQTdStFw7xfp2oj/sl0kpxnoz0yD6xthv5VvaBSlKBSlKBSlKBSlKBSlKBSlKBSlKDFZrFZoFKUoFKUoFRLzj5lfYg2n2T/APaGH72Qf7FSOwP+8I/QfOK6PmrxwukWn7sg3M2VhX2/FIR7L/MkfNVXnmaR2kdi7MSzMTkkk5JJ9STQfl2JOSck7kn1r80pQKlG05LX02nx3SSKs7jqNu46cIfu+f0bG5BHr3qPtD0a5vphb2sZllIJCgqNlGScsQKtBytj1ZLHw9VGJEfpj6irOYwowXZSQxzkZ77b0G/0aykWzit7orM4iWOU4yrnp6W2PcGs2stlb4t4mghx2iQxpj6IMVDPOzmJcLcNplnIYljAE8iEhmYjPQGHZQCM47kkem8LE53NBcqx4csoLmS8it0SaUYeQDc5OT8Ak9yO+BntUF84rG81DWjb21g5MaKoZI95M7+Izjbp/hGTt0n6V8+T/MS4trqOxuZWlt5WEa9ZLGJ2OEKsd+gnAI7DOdsHM/65q0VjbSXc3V4cS9TdILNjIGwHyaCl8iFSVYEEHBBGCCO4I9DX5rdcY6rDe3891BCYElfrCEgnJA6icbAs2Wx6Z717OHeHLnxLW7ksJbm1kmVfKGIkAfpYZU5HrjOM4oOftPE8RRF1dfUAnSSG6s7YI9c1MGjcf67oqourWss0DHoVpR0yjA/hk/j29G3PvUna1y8066ltZfD8A2pBQQhUBVSGVGGPuhhn8z716+NOELbV4UhuWdVjkEg8MgEnBBByDsQaD0cLcV2WqReLaTB8feQ+V0/tIdx9e3zW8qJub+nG1itZNMs3S6EixxzW6sGRFXZG6PvA7YDAjANerg7mc3j/ANG6zH9juxgBzgI5IBXq9EYg/Q/Hagk+lYFZoFKUoFKUoFKUoFKUoFKUoMVmsVmgVis1igV5tTv4raF7iZuiONS7H2AGT+demoQ/aG4sICaVE3fEs+Pb/Zof+o/RaCKeNeJZdUvZLuTYMemNPwRj7q/pufck1oq+ttbySuI40aR2OFVAWYn2Cjc169b0W5sZvAuomhk6VbpbHZhkHIOD/wDII7ig19Kl3l7ykttU06O9luZYmdnHSgQjCuV9fpXM80+CY9GuIoopXmWSMvlwAQQxGNvTtQeDlzxQmk3wvHhMwCMnSrBT5sb5IPt/OrPcG8SxarZreRI0asWXpfGQVODnG3/7VWuHNFuSF1E2TXVpDKvjYGVIBBYEA5x0+vYbZqy1pxroyPBaQ3UCmUKIo48dIyuVB6R0pkYwDjcgUFbOY9s8WsXiyd/HdvyY9S/8pFc3VneaPLRdXxcQOIblF6ct9yRR2VyNwR6Nv3+mIZk5Ta6JOj7EW3x1CSLp+uertQcrottJLcwxR563lRVx+IuAP51czUI4WiZZwhjYdLiTp6CDthg2xH1qMuVvKn+jZBe3rLJOAfDRN0jyMFuojzPjb2GT3712vHPDyapYSWjzGANhusYwChyOsHuuRuMjt3oIK52abZRX1vBp0MSl4sstuAepmkZVAVdury9h71MPKfUrqfTlS6sjZGDEKKVaMOqqMMEYZHfHrk5qsulXYsr+KfaYW9wkmVJAcRyBvKSMgHp2yPWrTcAcYrrFu1wtu8AV+jDnqDbA5VgACM5H5UEO83eZN1NdyWNpM0EELGNjGSrSOpw2WG4UEYAHfBznO0faVxLfWkglgupY2Bzs7EH+0p2YfBr1cfaVLZ6ncwygg+K7qfxI7FkYH1yD+ufaufoLbcteLP6WsFuGAWVSY5lHbrAByPYEEHHpnFQVzivb26vmmuLBrVIiYEco+JArNgmUgBs7kY9D61J/7PmlSwaY80gKieUugO2UVQobHyQfyAriecfMJL5H00WskJhuMl3bGegOo8mMjPVneg+vKvmy1sVstRcvDsscx3aL2D/iT57j5HawMUiuoZSGUgEEHIIPYg+oqj9Sryh5mtYMtjeuTbMcI53MJP8A7Z9R6d/egsdSvyjAgEHIO4I3Br9UClKUClKUClKUClKUGKzWKUGaVilB5dUv47WCS4lOEiRnY/CjNU31/VZL26lu5T55XLn4z2UfAGAPpU//ALQOtmKwjso8mS6kAIGclEIJAA92KD53r0cKcqLBdLS3vrdZJn/eSSbh0ZgPKkg3AUADHYkE43oNL+zrcWj280YhRbqNstJjLvG33fMewBBGBt2967fj7gG11lYvGZonibaRAOoqfvIc7Yzg/BHya/HAnLyz0dpJIS8skm3iSY6lTYhBgAYyMk4329hXQ61rVtYwme6mWGMfxMe59lUbs3wATRXx4X0GHTbOOygLMkXVguQWPU7OSSAB3Y+laLj/AJe22teG0sskLxBlQp0kYYg+ZSN9x6EVzOoc+NORysNvPMAfvHojB+QCScfUCtjoHOjSbpxHKZLNj2MwHQT/AMRSen6sAKI7fQdHhsbaO0gXpjjXpHyfVj7knJP1qDNf1nRrfigSvbhILc4dolBDXAJJkZB3Csd8DOVzvVgY3DAMpBBGQQcgg9iD6io/veUGlTXzXjq/S/mMCt0xlyT1MSPNg/hBG+fpQfPibm5ZWk8ENuBe+Lgu0bgBFbZd8HLf1dsDvXZcS65Fp9pJeTBikYBITBY5YKAASBnJHrUOc8OBo7RYtSsYVhROmOVI1ChSD+7kwPnYn36ajrV+PNVvYDa3N20sTFSVZYxnpII8wUHuB60FmdC4rs9R083qS+BEQyuzsqNERseo5wpAII39RVd9Hh16VbizsWubqCZnSRkDNFJ5z1MJG8q9XqQQSDvmuzsOSdw+lnruSt0xEqQhswDy/dYju5H8Y2HbcbmQuUXD15pum/ZrwIr+Izqqt1dKsq+ViNurqDdiRuN6CsB0yf7R9k8MmbxPB8MbnxA3T07evVtU3aPzUlsoLTT5tMm+1ApC6lRCCOoIDGpHmYjG2AMnvXbQ8urNdXOsdTmUsX8M9PhhynSWAxnPc7nua1nOiHUWtrdtOikd47hZC0QDOpAKphe5BZt8DG2+1B0XFvBlhqyBbuLLL9yRD0yL8Bh3HwciuV0jklpMEgkkaa5wchJWUJt7hFBb6E4+K5fj6PiCGKw1K+ZStuytNHbZUoesHMmD0sWUdOR5Qcj130/M7mnFqlvFDaLcW5SXxGZiq5wpC4KMexOfyoJa5hcZDQ4YHFoZo3fwz0sEVAFyANu+BsMY8p3FQLzR4nOrXqzxwtFF0BIetQrOM+ZiR382R3IGPrXUXmocSarDZ3MtmLm08SM+CiKRKUYKWmUnPSxzufIO+1TNr3CNhqAh+0wA+AeqMKSnTt93KY8uw27eUUFZeJuX+pabALm6iVIy4QESI3mIYjYHPZTXNSQuoUspUMMqSCAwyRkH1GQf0q4Wv6PY6rAbS46ZkDBulJMMGGcHynPqf1rlubuisdGFtZ2AuCrRxxhEDNCnbqQd87BdvRiTsKDmOQ/HhfGkXLZIBNs7HuBuYiT7DdfgEegFTbVOtZ0O/wBHuIjOht5cLNGQQ2MNt5hkdQI3H0q1vCGtrqFhBeLgeLGCwHYOPK6/k4YflQbilKUClKUClKUClKUGKUrNBilZrFBWXntrLTay0ascWyJGuDjDffYg++WH+Gu85Gca39+ZLS6xMsMYYTsT4m7BVR/x5GfMd/LvnO2g5WxQajr9/Lcwx3AbxZFEiK4H78BSAR3C7Zqc7PT4IMiGGOLPfoRUzjtnpG9B+r+7jgieaVulI0Z3b2VQST+gqpHHPFs+rXbXEpIQErDF6RpnYY/EdiT6n4wBYfnRcNHoV0V2JEaE/DTRq36g4/Oqq0ClKUEw8ieOZIrhdKuH6opM+ASf+7fv0D+q2+3ofqasBVLdBmaO7gkT7yzRsPqHBFXSoKv81eONQvLqaylPgQwyMngoThuhiOqRu79sj0G23rXh4J5cXmsW8txbyRII3EYEhYdR6epsFQcYBH61Z280KynJM1pBKT3LxIxP1JG9Qzy/4/ey1BtGW1jaF7yVEZMoydczDJG4YAY2wMAUEp8vNIu7LTYba8kEkiAjbcKufIgb+LA9fy9K47mBzjhsJWtbONbmZMh3YnwkYd123dh64IA7ZzkDtuPNUez0u6uYzh0iboPszeVT+RYH8qp8zEnJ3PqaCU7XntqquDJDbSLndQjocfDdZx+YNTHwFxza6zCXizHKmPEhYgsufUH+JT7/AKgVUiur5Xas9prFq6kgPKsLj3WUhCD+ZB+oFBN/O3UNRjslt7GBpFuC0crxq0jqvT90IAcdQz5vTGPXNV0n0a6jmW2e3lSZ+npiZGVz1fdwhGd6uTqF7FbxPPM4jjjUs7HOAB3O1V15i8bWM+sWuo2QabwAnX1AxhzHIWXGRkbEjJHtQTByrutRewEeoWv2ZoemOPy+GWQKMEx9lx22x9BUR85uPbi5vJLCCQx28LGNghI8Vxs/WR3UHIC9ts+2Jk5d8ZHWLZ7j7M1sFfoGSWVtskq3SAcHIPtiq5czdHks9WuUkBw8rzIfxJIxYEfqR9QaDnLW5kicSRO0bqcqyMVYH4YbirM8m+NZNVs3S4Iae3Kq7DbrVgehyOwbZgfpn1qsFT3+zho8kcNzeMCElKRx5/i8PrLke4ywH1BoNHz3bVLic+JZlbS2P7udY+oHrCAs0uPKCcDp2GRvkgGt5+zjr5eGfT3bPhkTRg/hY4cD4DYP9815uc/MI9Nzo32Nlz0ATMxXIDI/UqdO4ypGc/NcXyNvzDrkK+kyyRH80Lj/AJkWgtLSlKBSlKBSlKBSlKDFZrFZoMV8rxumN29lY/oDX1r8yp1KV9wR+ooKa8PcSXmnStNZzGF2XpZulGyMg4IcEdwKnDkrxvqWpzTRXhMqIgZZREqKGDAFWZQBkgggf1TUBzRCGdkdesRyFWXJGelsEZG4zird8FTWUmnwyWKLHAyAqi4HSf4g39YHIOd8ig+vF2jC/sJ7M4BljKqT2Dd0P5MBVPL20kgkaGVSjoxV1PcMDgg1dWC5jkBMbq4BKnpIbBHcHHY/FcHzG5X2+rE3ETC3ucY68ZSQDsJFG+cbdQ3+tBV+ld1f8otchbpFqJh+KOSMg/4iD/Ktjw/yV1W4cfaQlmmdyzK74+EQn+ZFBqOUvDb6hqsI6SYoWE0p9AEOVH1ZgBj2z7Va2tHwjwra6Vbi3tl+Xdt3kb8TH/IdhW2FzH4nhda9YHUU6h1YOcHp742O9BXbjPmlrcV9PBHKbVElZUQwx9XQCQpPWpO43z813fKHiPT10sT3M1tBP4solkcxRO7M/WCx2J2cV5v2hp7FLSNZIle6dv3T9mRAcuSRuV9MHbJz6VBWh2cdxcxQyzLbpI4VpW3CAnuf/uPfAoLd8Q6cmo2E1urArPCQjjceZco3yM4NU+1GxltpngmQxyRsVZT3BH+nz61cTTre2060igEgSKJUiRpHG/YKOo9ySdh87VquMOAdO1bzXEZWQDAmjIWQD0BOCGHwQaCo9d9yX4ZkvdUjm6T4Nswlkb06l3jXPuWAP0BqSrXkPpyv1SXNxIoP3fIufgsFz+mKknRNGtrGFbe1iWGNeyr6n1JJ3Y/J3oPrqunRXcD2869ccilXXJXIPyCCKq3zU4dtNM1E2to7soRXYOQ3QzZPSCAMjpwd/epM57nVLZ4L+2upIoEHhlY2KdDk56mwfOGAA37dPzUF6nqE11M1xPIZZHOWc4ycAAdvgCgmXhvnQkNna2v2N57gdMLBOlFIBCgoB3cjG2AM+tSpxRwnZarEI7uHqI+6wPTIme/Sw/y3G1VEsLySCVJomKOjBkYY2I7Hfauv4h5n6lfi3EjiLwD1Ew5TxGz95sHv07YG2596CXNP5H6RFJ1u884Bz0O6hfz6FBP610fG3EK6Hp6zQ2niIjJEI0IjRFO2TtsNsDA7kVFfMnmxbajYi2sxcQyGRWZjhAUCtkZVydyRt8VyXEHM3Ur6ySxkdRGEVZGA88vSdi7Ht2HbGSM0Hs5scfx6y0CwRtHHEpJ6wvWXbuMjPlAAxvvk/FaPltIV1myI/wD6Ix+rYP8AnXNV0/LOEvrNkB/v0b/Ceo/5UFvKUpQKUpQKUpQKUpQYrNYrNArFKUFROZun/ZtYvI8YBmaQfST94P8AqrX2nE19DamziuZI4WYuUVunJIAO43xt2zipI/aM0Yx3sF4B5Zo/Db+1Gf8AVWH+GogoJ1/Zx0y4CXF2zusDERpH/CzjBZ8Ed1GBkfib2qZbq7iiAaWRYwSFBdgoJPYAn127VVbgfmNf6SQkbCaDJJgf7u/co3dD/L4NffmdzAfWZYwiNDBEPLGTklyPMzY2J9B8fU0FqFYEZByPcV8rq7ihXrlkSJR3Z2Cj9TUe8mNbtk0S3jluIo2QyjpeRFO8zsNic9mrgf2h9SinurVYpUlCwsSUZXALP7g9/LRVhFYEZByDvVWOaFteWGtTO08nWzeLFN1EN0N90Bh26d1/u1veGOcs9lpotGh8eaPywyOfKExsHA3Yr2AGMjG+28f8RcQ3eozGe7lMr9h6KoznpVRsooj565rl1fSCa6maZwoQM2M9K5wNgPc/rWupSg2epa/eXMUUE87yRwjpjRjso/1ONsnfG1WW0fjPS4NJ64LuOcWtsuU6sSEogABRsNlmGPqaqtWaCyvKbmLLqouFvPBieHoYFMopRsg56mO4IG+f4hXBc3OLZodajnsb7rWONGURydcatlw6lQencAZHsRUTg1ig6fjjji81eVXnIREHkiTPQpxu2/dj7n6VzFKUClKUClKUCu85IxxHXIDI4TpEhQE46nMbKqj58xP5VwdfuKRkYMpKspBBBwQQcggjsc0F4KVH/KXj5dWtvCmIF1Co8Qf7xewkX/Ueh+oqQKBSlKBSlKBSlKBSlKBSlKDh+cmgfbtIlCjMkP79PU+QHqA+qFv5VVSrxMARgjIPpVRuZXDR0zUpbcDEZPiQ/wDDckgfkcr/AHaDlqUpQKUpQKUpQKUpQKUpQKUpQKUpQKUpQKUpQKUpQbDQdZnsbmO6t36JIzkH0I9VYeqkbEVbPgniqDVbNbqE4P3ZI85Mbgbqfj1B9QRVPK6jl7xjLo94J1BeJsLNHn7657j+sO4/MepoLd0rz6dex3EKTxN1JIodD7hhkV6KBSlKBSlKBSlKBSlYoFRvzw4S+32H2mJczWuXGBu0f+0X5Ix1D6H3qSKwaCj1KkHnFwUdMvTLEuLa4JaPA2Ru7R/HuPj6Go+oFKUoFKUoFKUoFKUoFKUoFKUoFKUoFKUoFKUoFerTNOnupRDbxPM57Kilj7Z27Dfv2qZ+VfKe0ubOO+v1eQy5ZIuoonRnClunzEnGe+MEVMul6TbWkfhW0EcCfhjUKPqcdz8mg8XBelPZadbWshy8USq2Nx1dyAfYE4rdUpQKUpQKUpQKUpQKxWaxQKUpQaninQINStJLSceVxsw7ow+66/IP+o9aqFrulS2VzLaTDDxOUPscdiPgjBHwaunVff2jtHEd3b3ijHjRmN/7URGCfkq4H92gh+lKUClKUClKUClKUClKUClKUClKUClKUCsisV3nJ3TNMutQEeoHJ2MEbY8OR/wufX0wvY7/AEIWG5f3zXGlWkzx+EWhUdAGAOnyggeikAEfBFdDWEUAYAwBtis0ClKUClKUClYrNApSlArFZrFApSlAqJf2kIx/Rtu/qLkD9YpSf+kVLVQ9+0ldqLO1gzu8zSAfCRlT/wCYKCv1KUoFKUoFKUoFKUoFKUoFKUoFKUoFKUoFSxyn5YXNxNDqF0pggjdZEVgQ8pU5XA/hTIG57+nfNRQoyfarvW4HQuNxgYx7YoPoKUpQKUpQKUpQKUpQKUpQKxWaxQKUpQKrJz24hF5qphjbqS1XwsjcF85kx9DhfqlSxzV5ixaXC1vA4e7cYVRg+ECPvv7H2HqfiqxO5YlmJJJySdySe5JoPzSlKBSlKBSlKBSlKBSlKBSuq5Y8OjUtUht3XqjB8SUf1E3IPwThf71WotdDs4o/BjtYUj/AI0C/pigpbSrf3vAWjzZ69Pt8nuVjCH9Uwa52+5K6JIMJFLB8xyscf+J1UFYqVO2r8gYyM2l6wP4Z0DA/30xj9DUfa7yr1mzyTamdB/HbnxR/gHn/AOWg4+2gaWRY0GWdgqj3LHAH6mrq6dbeDBHFnPQipn36VAz/ACqvXJ/l5eS38d5dW7wQQN1jxUKGR13QKrYOA2CWxjy4+ljqBSlKBSlKBSlKBSlKBSlKBSlKDFctzOupIdJuZIpGidYyQ6MVYbejDcVilBUqWRmJZiWYkkknJJJySSe5r8UpQKUpQKUpQKUpQKUpQKUpQTN+zUg+03jYGRHGAfXBdsjP5D9BU+0pQKUpQKxSlArNKUClKUClKUClKUCl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971031" cy="2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/>
          <a:lstStyle/>
          <a:p>
            <a:r>
              <a:rPr lang="nl-NL" dirty="0" smtClean="0"/>
              <a:t>Wat kan je na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204864"/>
            <a:ext cx="6777317" cy="3508977"/>
          </a:xfrm>
        </p:spPr>
        <p:txBody>
          <a:bodyPr/>
          <a:lstStyle/>
          <a:p>
            <a:r>
              <a:rPr lang="nl-NL" dirty="0" smtClean="0"/>
              <a:t>Het onderscheiden en herkennen van de verschillende (politieke) gebieden binnen Rusland;</a:t>
            </a:r>
          </a:p>
          <a:p>
            <a:r>
              <a:rPr lang="nl-NL" dirty="0" smtClean="0"/>
              <a:t>Het rangschikken van deze gebieden op basis van zelfstandigheid (</a:t>
            </a:r>
            <a:r>
              <a:rPr lang="nl-NL" b="1" dirty="0" smtClean="0"/>
              <a:t>autonomie</a:t>
            </a:r>
            <a:r>
              <a:rPr lang="nl-NL" dirty="0" smtClean="0"/>
              <a:t>);</a:t>
            </a:r>
          </a:p>
          <a:p>
            <a:r>
              <a:rPr lang="nl-NL" dirty="0" smtClean="0"/>
              <a:t>Het verklaren en benoemen van interne problematiek binnen Rusland.</a:t>
            </a:r>
          </a:p>
        </p:txBody>
      </p:sp>
    </p:spTree>
    <p:extLst>
      <p:ext uri="{BB962C8B-B14F-4D97-AF65-F5344CB8AC3E}">
        <p14:creationId xmlns:p14="http://schemas.microsoft.com/office/powerpoint/2010/main" val="25892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204864"/>
            <a:ext cx="6777317" cy="3508977"/>
          </a:xfrm>
        </p:spPr>
        <p:txBody>
          <a:bodyPr/>
          <a:lstStyle/>
          <a:p>
            <a:r>
              <a:rPr lang="nl-NL" dirty="0" smtClean="0"/>
              <a:t>Herhalen paragraaf 3.1 (</a:t>
            </a:r>
            <a:r>
              <a:rPr lang="nl-NL" b="1" dirty="0" smtClean="0"/>
              <a:t>5 min. </a:t>
            </a:r>
            <a:r>
              <a:rPr lang="nl-NL" dirty="0" smtClean="0"/>
              <a:t>)</a:t>
            </a:r>
          </a:p>
          <a:p>
            <a:r>
              <a:rPr lang="nl-NL" dirty="0" smtClean="0"/>
              <a:t>Lezen: </a:t>
            </a:r>
            <a:r>
              <a:rPr lang="nl-NL" i="1" dirty="0" smtClean="0"/>
              <a:t>Te groot voor één bestuur </a:t>
            </a:r>
            <a:r>
              <a:rPr lang="nl-NL" dirty="0" smtClean="0"/>
              <a:t>+ </a:t>
            </a:r>
            <a:r>
              <a:rPr lang="nl-NL" i="1" dirty="0" smtClean="0"/>
              <a:t>Rusland in delen (</a:t>
            </a:r>
            <a:r>
              <a:rPr lang="nl-NL" b="1" dirty="0" smtClean="0"/>
              <a:t>5 min. </a:t>
            </a:r>
            <a:r>
              <a:rPr lang="nl-NL" dirty="0" smtClean="0"/>
              <a:t>)</a:t>
            </a:r>
          </a:p>
          <a:p>
            <a:r>
              <a:rPr lang="nl-NL" dirty="0" smtClean="0"/>
              <a:t>Klassikale uitleg (</a:t>
            </a:r>
            <a:r>
              <a:rPr lang="nl-NL" b="1" dirty="0" smtClean="0"/>
              <a:t>15 min.</a:t>
            </a:r>
            <a:r>
              <a:rPr lang="nl-NL" dirty="0" smtClean="0"/>
              <a:t>)</a:t>
            </a:r>
          </a:p>
          <a:p>
            <a:r>
              <a:rPr lang="nl-NL" dirty="0" smtClean="0"/>
              <a:t>Opdracht: boek en internet (</a:t>
            </a:r>
            <a:r>
              <a:rPr lang="nl-NL" b="1" dirty="0" smtClean="0"/>
              <a:t>10 min.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i="1" dirty="0" smtClean="0"/>
              <a:t>Vragen?</a:t>
            </a:r>
            <a:endParaRPr lang="nl-NL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6" y="1916832"/>
            <a:ext cx="6552728" cy="42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99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Rusland: te groot voor één bestuur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293" y="1988840"/>
            <a:ext cx="6777317" cy="3508977"/>
          </a:xfrm>
        </p:spPr>
        <p:txBody>
          <a:bodyPr>
            <a:noAutofit/>
          </a:bodyPr>
          <a:lstStyle/>
          <a:p>
            <a:r>
              <a:rPr lang="nl-NL" sz="2800" dirty="0" smtClean="0"/>
              <a:t>Rusland is erg groot; té groot?</a:t>
            </a:r>
          </a:p>
          <a:p>
            <a:r>
              <a:rPr lang="nl-NL" sz="2800" dirty="0" smtClean="0"/>
              <a:t>Hierom een </a:t>
            </a:r>
            <a:r>
              <a:rPr lang="nl-NL" sz="2800" b="1" dirty="0" smtClean="0"/>
              <a:t>Federatie </a:t>
            </a:r>
            <a:endParaRPr lang="nl-NL" sz="2800" b="1" dirty="0"/>
          </a:p>
          <a:p>
            <a:r>
              <a:rPr lang="nl-NL" sz="2800" b="1" dirty="0" smtClean="0"/>
              <a:t>Maar…</a:t>
            </a:r>
            <a:r>
              <a:rPr lang="nl-NL" sz="2800" dirty="0" smtClean="0"/>
              <a:t>veel deelgebieden; hoe worden deze bestuurd? </a:t>
            </a:r>
          </a:p>
          <a:p>
            <a:endParaRPr lang="nl-NL" sz="2800" dirty="0"/>
          </a:p>
          <a:p>
            <a:r>
              <a:rPr lang="nl-NL" sz="2800" b="1" i="1" dirty="0" smtClean="0"/>
              <a:t>Deelrepublieken, </a:t>
            </a:r>
            <a:r>
              <a:rPr lang="nl-NL" sz="2800" b="1" i="1" dirty="0" err="1" smtClean="0"/>
              <a:t>Oblasten</a:t>
            </a:r>
            <a:r>
              <a:rPr lang="nl-NL" sz="2800" b="1" i="1" dirty="0" smtClean="0"/>
              <a:t>, Autonome gebieden, Stadsprovincies.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264696" cy="44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nl-NL" dirty="0" smtClean="0"/>
              <a:t>1) Deelrepublieken (21x)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Ontstaan na uiteenvallen </a:t>
            </a:r>
            <a:r>
              <a:rPr lang="nl-NL" sz="2800" i="1" dirty="0" smtClean="0"/>
              <a:t>USSR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Doel: voorkomen van totale </a:t>
            </a:r>
            <a:r>
              <a:rPr lang="nl-NL" sz="2800" i="1" dirty="0" smtClean="0"/>
              <a:t>autonomie. </a:t>
            </a:r>
            <a:endParaRPr lang="nl-NL" sz="2800" dirty="0" smtClean="0"/>
          </a:p>
          <a:p>
            <a:r>
              <a:rPr lang="nl-NL" sz="2800" dirty="0" smtClean="0"/>
              <a:t>Eigen wetgeving, president en parlement</a:t>
            </a:r>
          </a:p>
          <a:p>
            <a:endParaRPr lang="nl-NL" sz="2800" dirty="0"/>
          </a:p>
          <a:p>
            <a:r>
              <a:rPr lang="nl-NL" sz="2800" b="1" dirty="0" smtClean="0"/>
              <a:t>Kalmukkië </a:t>
            </a:r>
            <a:endParaRPr lang="nl-NL" sz="2800" b="1" dirty="0"/>
          </a:p>
        </p:txBody>
      </p:sp>
      <p:pic>
        <p:nvPicPr>
          <p:cNvPr id="4098" name="Picture 2" descr="K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5798023" cy="33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9741"/>
            <a:ext cx="6264696" cy="44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3770" y="764704"/>
            <a:ext cx="7024744" cy="1143000"/>
          </a:xfrm>
        </p:spPr>
        <p:txBody>
          <a:bodyPr/>
          <a:lstStyle/>
          <a:p>
            <a:r>
              <a:rPr lang="nl-NL" dirty="0" smtClean="0"/>
              <a:t>2) </a:t>
            </a:r>
            <a:r>
              <a:rPr lang="nl-NL" dirty="0" err="1" smtClean="0"/>
              <a:t>Oblasten</a:t>
            </a:r>
            <a:r>
              <a:rPr lang="nl-NL" dirty="0" smtClean="0"/>
              <a:t> (46x)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Te vergelijken met Nederlandse provincies (even groot?)</a:t>
            </a:r>
          </a:p>
          <a:p>
            <a:r>
              <a:rPr lang="nl-NL" sz="2800" dirty="0" smtClean="0"/>
              <a:t>Minder zelfstandig dan Deelrepublieken</a:t>
            </a:r>
          </a:p>
          <a:p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264696" cy="44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r>
              <a:rPr lang="nl-NL" dirty="0" smtClean="0"/>
              <a:t>3) Autonome Gebieden (4)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oorsprong bewoond door mensen met een eigen etniciteit en taal.</a:t>
            </a:r>
          </a:p>
          <a:p>
            <a:r>
              <a:rPr lang="nl-NL" i="1" dirty="0" smtClean="0"/>
              <a:t>Minderheden</a:t>
            </a:r>
          </a:p>
          <a:p>
            <a:r>
              <a:rPr lang="nl-NL" dirty="0" smtClean="0"/>
              <a:t>Maar: </a:t>
            </a:r>
            <a:r>
              <a:rPr lang="nl-NL" b="1" dirty="0" smtClean="0"/>
              <a:t>Russificatie!</a:t>
            </a:r>
          </a:p>
          <a:p>
            <a:endParaRPr lang="nl-NL" b="1" dirty="0" smtClean="0"/>
          </a:p>
          <a:p>
            <a:r>
              <a:rPr lang="nl-NL" dirty="0" smtClean="0"/>
              <a:t>In hoeverre autonoom?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5585"/>
            <a:ext cx="6264696" cy="44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r>
              <a:rPr lang="nl-NL" dirty="0" smtClean="0"/>
              <a:t>Stadsprovincies (2x)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Grote steden van (</a:t>
            </a:r>
            <a:r>
              <a:rPr lang="nl-NL" dirty="0" err="1" smtClean="0"/>
              <a:t>inter</a:t>
            </a:r>
            <a:r>
              <a:rPr lang="nl-NL" dirty="0" smtClean="0"/>
              <a:t>)nationaal belang.</a:t>
            </a:r>
          </a:p>
          <a:p>
            <a:endParaRPr lang="nl-NL" dirty="0"/>
          </a:p>
          <a:p>
            <a:r>
              <a:rPr lang="nl-NL" dirty="0" smtClean="0"/>
              <a:t>Welke twee steden vallen hieronder? </a:t>
            </a:r>
            <a:endParaRPr lang="nl-NL" dirty="0"/>
          </a:p>
        </p:txBody>
      </p:sp>
      <p:pic>
        <p:nvPicPr>
          <p:cNvPr id="6146" name="Picture 2" descr="http://www.seniorennet.be/Images/Magazine/30/ruslan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lletop10lijstjes.nl/wp-content/uploads/mosk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3104"/>
            <a:ext cx="3909043" cy="26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8684"/>
            <a:ext cx="6768752" cy="475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214</TotalTime>
  <Words>370</Words>
  <Application>Microsoft Office PowerPoint</Application>
  <PresentationFormat>Diavoorstelling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Thema1</vt:lpstr>
      <vt:lpstr>Grenzen en identiteit:  Rusland</vt:lpstr>
      <vt:lpstr>Voor de vakantie: </vt:lpstr>
      <vt:lpstr>Wat kan je na vandaag?</vt:lpstr>
      <vt:lpstr>Wat gaan we doen?</vt:lpstr>
      <vt:lpstr>Rusland: te groot voor één bestuur</vt:lpstr>
      <vt:lpstr>1) Deelrepublieken (21x)</vt:lpstr>
      <vt:lpstr>2) Oblasten (46x)</vt:lpstr>
      <vt:lpstr>3) Autonome Gebieden (4)</vt:lpstr>
      <vt:lpstr>Stadsprovincies (2x)</vt:lpstr>
      <vt:lpstr>Rusland: natiestaat?</vt:lpstr>
      <vt:lpstr>Sorteer de regio’s</vt:lpstr>
      <vt:lpstr>Wat kan je nu?</vt:lpstr>
      <vt:lpstr>Volgende week…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Grenzen en identiteit:  Rusland</dc:title>
  <dc:creator>duco spakman</dc:creator>
  <cp:lastModifiedBy>duco spakman</cp:lastModifiedBy>
  <cp:revision>10</cp:revision>
  <dcterms:created xsi:type="dcterms:W3CDTF">2016-03-07T16:30:42Z</dcterms:created>
  <dcterms:modified xsi:type="dcterms:W3CDTF">2016-03-08T13:32:47Z</dcterms:modified>
</cp:coreProperties>
</file>