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7" r:id="rId11"/>
    <p:sldId id="265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F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124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5DAF8F5-BA6E-4DFF-9155-4260E688EDD9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522E94C-A59C-4F97-A333-BE339E31E4D7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8F5-BA6E-4DFF-9155-4260E688EDD9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E94C-A59C-4F97-A333-BE339E31E4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8F5-BA6E-4DFF-9155-4260E688EDD9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E94C-A59C-4F97-A333-BE339E31E4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8F5-BA6E-4DFF-9155-4260E688EDD9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E94C-A59C-4F97-A333-BE339E31E4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8F5-BA6E-4DFF-9155-4260E688EDD9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E94C-A59C-4F97-A333-BE339E31E4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8F5-BA6E-4DFF-9155-4260E688EDD9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E94C-A59C-4F97-A333-BE339E31E4D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8F5-BA6E-4DFF-9155-4260E688EDD9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E94C-A59C-4F97-A333-BE339E31E4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8F5-BA6E-4DFF-9155-4260E688EDD9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E94C-A59C-4F97-A333-BE339E31E4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8F5-BA6E-4DFF-9155-4260E688EDD9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E94C-A59C-4F97-A333-BE339E31E4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8F5-BA6E-4DFF-9155-4260E688EDD9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E94C-A59C-4F97-A333-BE339E31E4D7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8F5-BA6E-4DFF-9155-4260E688EDD9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E94C-A59C-4F97-A333-BE339E31E4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5DAF8F5-BA6E-4DFF-9155-4260E688EDD9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522E94C-A59C-4F97-A333-BE339E31E4D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gletsjer-en-rivierdalen-u-dalen-en-v-dalen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schooltv.nl/video/gletsjer-en-rivierdalen-u-dalen-en-v-dalen/#q=gletsj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204864"/>
            <a:ext cx="3313355" cy="1702160"/>
          </a:xfrm>
        </p:spPr>
        <p:txBody>
          <a:bodyPr/>
          <a:lstStyle/>
          <a:p>
            <a:r>
              <a:rPr lang="nl-NL" dirty="0"/>
              <a:t>Hoofdstuk 3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04048" y="4005064"/>
            <a:ext cx="3309803" cy="1260629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Paragraaf 3</a:t>
            </a:r>
          </a:p>
          <a:p>
            <a:r>
              <a:rPr lang="nl-NL" sz="2400" b="1" dirty="0" smtClean="0"/>
              <a:t>Rivieren van ijs</a:t>
            </a:r>
            <a:endParaRPr lang="nl-NL" sz="2400" b="1" dirty="0"/>
          </a:p>
        </p:txBody>
      </p:sp>
      <p:pic>
        <p:nvPicPr>
          <p:cNvPr id="1028" name="Picture 4" descr="Afbeeldingsresultaat voor gletsj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518" y="3356992"/>
            <a:ext cx="4720813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gletsjerij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24" y="-243408"/>
            <a:ext cx="3668984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34952" y="2328343"/>
            <a:ext cx="4245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smtClean="0"/>
              <a:t>Pak je boeken!</a:t>
            </a:r>
          </a:p>
          <a:p>
            <a:r>
              <a:rPr lang="nl-NL" sz="2400" i="1" dirty="0" smtClean="0"/>
              <a:t>Bladzijde 56 / 57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28760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61665"/>
            <a:ext cx="8136904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Je kan nu…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83212"/>
            <a:ext cx="7128908" cy="3841652"/>
          </a:xfrm>
        </p:spPr>
        <p:txBody>
          <a:bodyPr/>
          <a:lstStyle/>
          <a:p>
            <a:r>
              <a:rPr lang="nl-NL" dirty="0" smtClean="0"/>
              <a:t>In je eigen woorden uitleggen hoe een gletsjer ontstaat</a:t>
            </a:r>
          </a:p>
          <a:p>
            <a:r>
              <a:rPr lang="nl-NL" dirty="0" smtClean="0"/>
              <a:t>Het verschil tussen het ontstaan van een U-dal en een V-dal uitleggen </a:t>
            </a:r>
          </a:p>
          <a:p>
            <a:r>
              <a:rPr lang="nl-NL" dirty="0" smtClean="0"/>
              <a:t>Uitleggen waarom gletsjers zo belangrijk zijn voor het landschap. 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64088" y="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56 - 57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Afbeeldingsresultaat voor glob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7" y="4501005"/>
            <a:ext cx="23186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1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24744" cy="1143000"/>
          </a:xfrm>
        </p:spPr>
        <p:txBody>
          <a:bodyPr/>
          <a:lstStyle/>
          <a:p>
            <a:r>
              <a:rPr lang="nl-NL" dirty="0" smtClean="0"/>
              <a:t>Reflectie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6777317" cy="3508977"/>
          </a:xfrm>
        </p:spPr>
        <p:txBody>
          <a:bodyPr/>
          <a:lstStyle/>
          <a:p>
            <a:r>
              <a:rPr lang="nl-NL" dirty="0" smtClean="0"/>
              <a:t>De komende periode zullen we vaak terugblikken op de les en hoe de les verliep. </a:t>
            </a:r>
          </a:p>
          <a:p>
            <a:endParaRPr lang="nl-NL" dirty="0" smtClean="0"/>
          </a:p>
          <a:p>
            <a:r>
              <a:rPr lang="nl-NL" b="1" dirty="0" smtClean="0"/>
              <a:t>Wat heb je geleerd?</a:t>
            </a:r>
          </a:p>
          <a:p>
            <a:r>
              <a:rPr lang="nl-NL" b="1" dirty="0" smtClean="0"/>
              <a:t>Hoe heb je geleerd?</a:t>
            </a:r>
          </a:p>
          <a:p>
            <a:r>
              <a:rPr lang="nl-NL" b="1" dirty="0" smtClean="0"/>
              <a:t>Wat ging goed? </a:t>
            </a:r>
          </a:p>
          <a:p>
            <a:r>
              <a:rPr lang="nl-NL" b="1" dirty="0" smtClean="0"/>
              <a:t>Wat ging minder goed? </a:t>
            </a:r>
            <a:endParaRPr lang="nl-NL" b="1" dirty="0"/>
          </a:p>
        </p:txBody>
      </p:sp>
      <p:pic>
        <p:nvPicPr>
          <p:cNvPr id="8194" name="Picture 2" descr="Afbeeldingsresultaat voor reflec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3706190"/>
            <a:ext cx="6033914" cy="28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24744" cy="1143000"/>
          </a:xfrm>
        </p:spPr>
        <p:txBody>
          <a:bodyPr/>
          <a:lstStyle/>
          <a:p>
            <a:r>
              <a:rPr lang="nl-NL" b="1" dirty="0" smtClean="0"/>
              <a:t>Wat gaan we doen?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700808"/>
            <a:ext cx="7704856" cy="4608512"/>
          </a:xfrm>
        </p:spPr>
        <p:txBody>
          <a:bodyPr/>
          <a:lstStyle/>
          <a:p>
            <a:r>
              <a:rPr lang="nl-NL" b="1" dirty="0" smtClean="0"/>
              <a:t>Herhaling: </a:t>
            </a:r>
            <a:r>
              <a:rPr lang="nl-NL" dirty="0" smtClean="0"/>
              <a:t>verkeer door de Alpen</a:t>
            </a:r>
          </a:p>
          <a:p>
            <a:r>
              <a:rPr lang="nl-NL" b="1" dirty="0" smtClean="0"/>
              <a:t>Lezen: </a:t>
            </a:r>
            <a:r>
              <a:rPr lang="nl-NL" dirty="0" smtClean="0"/>
              <a:t>paragraaf 3.3</a:t>
            </a:r>
            <a:endParaRPr lang="nl-NL" b="1" dirty="0" smtClean="0"/>
          </a:p>
          <a:p>
            <a:r>
              <a:rPr lang="nl-NL" b="1" dirty="0" smtClean="0"/>
              <a:t>Uitleg: </a:t>
            </a:r>
            <a:r>
              <a:rPr lang="nl-NL" i="1" dirty="0" smtClean="0"/>
              <a:t>gletsjers </a:t>
            </a:r>
            <a:r>
              <a:rPr lang="nl-NL" dirty="0" smtClean="0"/>
              <a:t>en U-dalen </a:t>
            </a:r>
          </a:p>
          <a:p>
            <a:r>
              <a:rPr lang="nl-NL" b="1" dirty="0" smtClean="0"/>
              <a:t>Keuzetijd</a:t>
            </a:r>
          </a:p>
          <a:p>
            <a:r>
              <a:rPr lang="nl-NL" b="1" dirty="0" smtClean="0"/>
              <a:t>Afsluiten: </a:t>
            </a:r>
            <a:r>
              <a:rPr lang="nl-NL" dirty="0" smtClean="0"/>
              <a:t>hoe hebben we gewerkt?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64088" y="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56 - 57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5" name="AutoShape 2" descr="Afbeeldingsresultaat voor gletsj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3" name="Picture 5" descr="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77" y="4365104"/>
            <a:ext cx="3532651" cy="234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43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136904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Aan het einde van de les kan je…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88840"/>
            <a:ext cx="7128908" cy="3841652"/>
          </a:xfrm>
        </p:spPr>
        <p:txBody>
          <a:bodyPr/>
          <a:lstStyle/>
          <a:p>
            <a:r>
              <a:rPr lang="nl-NL" dirty="0" smtClean="0"/>
              <a:t>In je eigen woorden uitleggen hoe een gletsjer ontstaat</a:t>
            </a:r>
          </a:p>
          <a:p>
            <a:r>
              <a:rPr lang="nl-NL" dirty="0" smtClean="0"/>
              <a:t>Het verschil tussen het ontstaan van een U-dal en een V-dal uitleggen </a:t>
            </a:r>
          </a:p>
          <a:p>
            <a:r>
              <a:rPr lang="nl-NL" dirty="0" smtClean="0"/>
              <a:t>Uitleggen waarom gletsjers zo belangrijk zijn voor het landschap. 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64088" y="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56 - 57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Afbeeldingsresultaat voor glob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99216"/>
            <a:ext cx="23186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441249"/>
            <a:ext cx="7024744" cy="1143000"/>
          </a:xfrm>
        </p:spPr>
        <p:txBody>
          <a:bodyPr/>
          <a:lstStyle/>
          <a:p>
            <a:r>
              <a:rPr lang="nl-NL" dirty="0" smtClean="0"/>
              <a:t>Lezen!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844824"/>
            <a:ext cx="7560956" cy="3508977"/>
          </a:xfrm>
        </p:spPr>
        <p:txBody>
          <a:bodyPr/>
          <a:lstStyle/>
          <a:p>
            <a:r>
              <a:rPr lang="nl-NL" dirty="0" smtClean="0"/>
              <a:t>Lees </a:t>
            </a:r>
            <a:r>
              <a:rPr lang="nl-NL" b="1" dirty="0" smtClean="0"/>
              <a:t>in stilte </a:t>
            </a:r>
            <a:r>
              <a:rPr lang="nl-NL" dirty="0" smtClean="0"/>
              <a:t>paragraaf 3.3</a:t>
            </a:r>
          </a:p>
          <a:p>
            <a:r>
              <a:rPr lang="nl-NL" dirty="0" smtClean="0"/>
              <a:t>Bekijk goed de plaatjes en begrippen! </a:t>
            </a:r>
          </a:p>
          <a:p>
            <a:r>
              <a:rPr lang="nl-NL" dirty="0" smtClean="0"/>
              <a:t>Klaar? </a:t>
            </a:r>
            <a:br>
              <a:rPr lang="nl-NL" dirty="0" smtClean="0"/>
            </a:br>
            <a:r>
              <a:rPr lang="nl-NL" dirty="0" smtClean="0"/>
              <a:t>Stel jezelf dan de vraag: </a:t>
            </a:r>
            <a:r>
              <a:rPr lang="nl-NL" i="1" dirty="0" smtClean="0"/>
              <a:t>waarom moet je dit leren? </a:t>
            </a:r>
          </a:p>
          <a:p>
            <a:endParaRPr lang="nl-NL" i="1" dirty="0"/>
          </a:p>
        </p:txBody>
      </p:sp>
      <p:sp>
        <p:nvSpPr>
          <p:cNvPr id="4" name="Tekstvak 3"/>
          <p:cNvSpPr txBox="1"/>
          <p:nvPr/>
        </p:nvSpPr>
        <p:spPr>
          <a:xfrm>
            <a:off x="5364088" y="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56 - 57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17585" y="5661248"/>
            <a:ext cx="298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/>
              <a:t>5 minuten</a:t>
            </a:r>
            <a:endParaRPr lang="nl-NL" sz="4000" b="1" dirty="0"/>
          </a:p>
        </p:txBody>
      </p:sp>
      <p:pic>
        <p:nvPicPr>
          <p:cNvPr id="9218" name="Picture 2" descr="Afbeeldingsresultaat voor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80064"/>
            <a:ext cx="3829018" cy="252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2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47842"/>
            <a:ext cx="7024744" cy="1143000"/>
          </a:xfrm>
        </p:spPr>
        <p:txBody>
          <a:bodyPr/>
          <a:lstStyle/>
          <a:p>
            <a:r>
              <a:rPr lang="nl-NL" dirty="0" smtClean="0"/>
              <a:t>Gletsjer: het ontstaan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823929"/>
            <a:ext cx="6777317" cy="3508977"/>
          </a:xfrm>
        </p:spPr>
        <p:txBody>
          <a:bodyPr/>
          <a:lstStyle/>
          <a:p>
            <a:r>
              <a:rPr lang="nl-NL" b="1" dirty="0" smtClean="0"/>
              <a:t>Wat </a:t>
            </a:r>
            <a:r>
              <a:rPr lang="nl-NL" dirty="0" smtClean="0"/>
              <a:t>is een gletsjer? </a:t>
            </a:r>
          </a:p>
          <a:p>
            <a:r>
              <a:rPr lang="nl-NL" b="1" dirty="0" smtClean="0"/>
              <a:t>Waar </a:t>
            </a:r>
            <a:r>
              <a:rPr lang="nl-NL" dirty="0" smtClean="0"/>
              <a:t>vinden we gletsjers? </a:t>
            </a:r>
          </a:p>
          <a:p>
            <a:r>
              <a:rPr lang="nl-NL" b="1" dirty="0" smtClean="0"/>
              <a:t>Hoe </a:t>
            </a:r>
            <a:r>
              <a:rPr lang="nl-NL" dirty="0" smtClean="0"/>
              <a:t>ontstaat een gletsjer?</a:t>
            </a:r>
          </a:p>
          <a:p>
            <a:endParaRPr lang="nl-NL" b="1" dirty="0"/>
          </a:p>
          <a:p>
            <a:r>
              <a:rPr lang="nl-NL" b="1" dirty="0" smtClean="0"/>
              <a:t>WAAROM </a:t>
            </a:r>
            <a:r>
              <a:rPr lang="nl-NL" dirty="0" smtClean="0"/>
              <a:t> moeten we dit leren?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64088" y="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56 - 57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Afbeeldingsresultaat voor question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85" y="4503833"/>
            <a:ext cx="1236515" cy="18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questionmar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2786">
            <a:off x="6177506" y="5180336"/>
            <a:ext cx="871538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fbeeldingsresultaat voor questionmar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7740">
            <a:off x="8018442" y="5390629"/>
            <a:ext cx="871538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1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249152"/>
            <a:ext cx="7024744" cy="1143000"/>
          </a:xfrm>
        </p:spPr>
        <p:txBody>
          <a:bodyPr/>
          <a:lstStyle/>
          <a:p>
            <a:r>
              <a:rPr lang="nl-NL" dirty="0" smtClean="0"/>
              <a:t>Gletsjers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1237" y="1772816"/>
            <a:ext cx="7416940" cy="3508977"/>
          </a:xfrm>
        </p:spPr>
        <p:txBody>
          <a:bodyPr/>
          <a:lstStyle/>
          <a:p>
            <a:r>
              <a:rPr lang="nl-NL" dirty="0" smtClean="0"/>
              <a:t>Gletsjer ontstaan door jarenlange sneeuwval</a:t>
            </a:r>
          </a:p>
          <a:p>
            <a:r>
              <a:rPr lang="nl-NL" dirty="0" smtClean="0"/>
              <a:t>De sneeuw valt in laagjes en wordt uiteindelijk plat gedrukt; het wordt ijs! </a:t>
            </a:r>
          </a:p>
          <a:p>
            <a:r>
              <a:rPr lang="nl-NL" dirty="0" smtClean="0"/>
              <a:t>Door het enorme gewicht glijdt de gletsjer langzaam naar beneden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64088" y="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56 - 57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Afbeeldingsresultaat voor gletsj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5" t="10370" r="2735" b="10340"/>
          <a:stretch/>
        </p:blipFill>
        <p:spPr bwMode="auto">
          <a:xfrm>
            <a:off x="-284101" y="1847316"/>
            <a:ext cx="9401175" cy="496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3686907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4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23458"/>
            <a:ext cx="7024744" cy="1143000"/>
          </a:xfrm>
        </p:spPr>
        <p:txBody>
          <a:bodyPr/>
          <a:lstStyle/>
          <a:p>
            <a:r>
              <a:rPr lang="nl-NL" dirty="0" smtClean="0"/>
              <a:t>Gletsjers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7632964" cy="3508977"/>
          </a:xfrm>
        </p:spPr>
        <p:txBody>
          <a:bodyPr>
            <a:normAutofit/>
          </a:bodyPr>
          <a:lstStyle/>
          <a:p>
            <a:r>
              <a:rPr lang="nl-NL" sz="3200" dirty="0" smtClean="0"/>
              <a:t>Gletsjers  zijn niet alleen ijs; veel gemengd met zand, stenen, rotsen, etc. </a:t>
            </a:r>
          </a:p>
          <a:p>
            <a:r>
              <a:rPr lang="nl-NL" sz="3200" dirty="0" smtClean="0"/>
              <a:t>Gevolg: schurende werking (</a:t>
            </a:r>
            <a:r>
              <a:rPr lang="nl-NL" sz="3200" b="1" dirty="0" smtClean="0"/>
              <a:t>Erosie!</a:t>
            </a:r>
            <a:r>
              <a:rPr lang="nl-NL" sz="3200" dirty="0" smtClean="0"/>
              <a:t>)</a:t>
            </a:r>
            <a:endParaRPr lang="nl-NL" sz="3200" dirty="0"/>
          </a:p>
        </p:txBody>
      </p:sp>
      <p:sp>
        <p:nvSpPr>
          <p:cNvPr id="4" name="Tekstvak 3"/>
          <p:cNvSpPr txBox="1"/>
          <p:nvPr/>
        </p:nvSpPr>
        <p:spPr>
          <a:xfrm>
            <a:off x="5364088" y="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56 - 57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Afbeeldingsresultaat voor ice ero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3756312" cy="250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hlinkClick r:id="rId3" tooltip="En dan nu een filmpje!"/>
          </p:cNvPr>
          <p:cNvSpPr txBox="1"/>
          <p:nvPr/>
        </p:nvSpPr>
        <p:spPr>
          <a:xfrm>
            <a:off x="971600" y="573325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B0F0"/>
                </a:solidFill>
                <a:hlinkClick r:id="rId4"/>
              </a:rPr>
              <a:t>En dan nu een filmpje! </a:t>
            </a:r>
            <a:endParaRPr lang="nl-NL" sz="2000" dirty="0">
              <a:solidFill>
                <a:srgbClr val="00B0F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343">
            <a:off x="6253272" y="4383026"/>
            <a:ext cx="264462" cy="76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882">
            <a:off x="7143893" y="4205915"/>
            <a:ext cx="283105" cy="81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343">
            <a:off x="8167304" y="4095101"/>
            <a:ext cx="264427" cy="76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5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5364088" y="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56 - 57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" y="5868199"/>
            <a:ext cx="9149735" cy="98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blob:https://web.whatsapp.com/4959663a-709b-493a-9785-ba208b210e9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5" descr="blob:https://web.whatsapp.com/375180e5-f5c2-4c64-b663-662655cb19a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8" descr="blob:https://web.whatsapp.com/375180e5-f5c2-4c64-b663-662655cb19a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" y="836712"/>
            <a:ext cx="9132781" cy="51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 descr="blob:https://web.whatsapp.com/0fc9e8a9-3158-48dc-9044-50165b2b0b3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4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55872" y="479985"/>
            <a:ext cx="7024744" cy="1143000"/>
          </a:xfrm>
        </p:spPr>
        <p:txBody>
          <a:bodyPr/>
          <a:lstStyle/>
          <a:p>
            <a:r>
              <a:rPr lang="nl-NL" b="1" dirty="0" smtClean="0"/>
              <a:t>Keuzetijd</a:t>
            </a:r>
            <a:endParaRPr lang="nl-NL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3384376" cy="927794"/>
          </a:xfrm>
        </p:spPr>
        <p:txBody>
          <a:bodyPr>
            <a:normAutofit/>
          </a:bodyPr>
          <a:lstStyle/>
          <a:p>
            <a:r>
              <a:rPr lang="nl-NL" dirty="0" smtClean="0"/>
              <a:t>Optie A</a:t>
            </a:r>
            <a:r>
              <a:rPr lang="nl-NL" b="0" dirty="0" smtClean="0"/>
              <a:t>: zelfstandig werken </a:t>
            </a:r>
            <a:endParaRPr lang="nl-NL" b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83568" y="3068960"/>
            <a:ext cx="3744416" cy="3024336"/>
          </a:xfrm>
        </p:spPr>
        <p:txBody>
          <a:bodyPr/>
          <a:lstStyle/>
          <a:p>
            <a:r>
              <a:rPr lang="nl-NL" dirty="0" smtClean="0"/>
              <a:t>Zelfstandig werken aan opdrachten.</a:t>
            </a:r>
          </a:p>
          <a:p>
            <a:r>
              <a:rPr lang="nl-NL" dirty="0" smtClean="0"/>
              <a:t>Gebruik je werkboek</a:t>
            </a:r>
          </a:p>
          <a:p>
            <a:r>
              <a:rPr lang="nl-NL" dirty="0" smtClean="0"/>
              <a:t>In </a:t>
            </a:r>
            <a:r>
              <a:rPr lang="nl-NL" u="sng" dirty="0" smtClean="0"/>
              <a:t>stilte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219996" y="1988840"/>
            <a:ext cx="3055717" cy="639762"/>
          </a:xfrm>
        </p:spPr>
        <p:txBody>
          <a:bodyPr/>
          <a:lstStyle/>
          <a:p>
            <a:r>
              <a:rPr lang="nl-NL" dirty="0" smtClean="0"/>
              <a:t>Optie B</a:t>
            </a:r>
            <a:r>
              <a:rPr lang="nl-NL" b="0" dirty="0" smtClean="0"/>
              <a:t>: herhaling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58316" y="2708920"/>
            <a:ext cx="3419856" cy="2835797"/>
          </a:xfrm>
        </p:spPr>
        <p:txBody>
          <a:bodyPr/>
          <a:lstStyle/>
          <a:p>
            <a:r>
              <a:rPr lang="nl-NL" dirty="0" smtClean="0"/>
              <a:t>Herhaling van de stof.</a:t>
            </a:r>
          </a:p>
          <a:p>
            <a:r>
              <a:rPr lang="nl-NL" dirty="0" smtClean="0"/>
              <a:t>Extra uitleg.</a:t>
            </a:r>
          </a:p>
          <a:p>
            <a:r>
              <a:rPr lang="nl-NL" dirty="0" smtClean="0"/>
              <a:t>Overige vragen. </a:t>
            </a:r>
            <a:endParaRPr lang="nl-NL" dirty="0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4427984" y="2204864"/>
            <a:ext cx="0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fbeeldingsresultaat voor stil zijn in de kla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05" y="4933949"/>
            <a:ext cx="19240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5364088" y="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56 - 57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2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124</TotalTime>
  <Words>341</Words>
  <Application>Microsoft Office PowerPoint</Application>
  <PresentationFormat>Diavoorstelling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Thema1</vt:lpstr>
      <vt:lpstr>Hoofdstuk 3 </vt:lpstr>
      <vt:lpstr>Wat gaan we doen?</vt:lpstr>
      <vt:lpstr>Aan het einde van de les kan je…</vt:lpstr>
      <vt:lpstr>Lezen! </vt:lpstr>
      <vt:lpstr>Gletsjer: het ontstaan </vt:lpstr>
      <vt:lpstr>Gletsjers </vt:lpstr>
      <vt:lpstr>Gletsjers </vt:lpstr>
      <vt:lpstr>PowerPoint-presentatie</vt:lpstr>
      <vt:lpstr>Keuzetijd</vt:lpstr>
      <vt:lpstr>Je kan nu…</vt:lpstr>
      <vt:lpstr>Reflectie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3</dc:title>
  <dc:creator>duco spakman</dc:creator>
  <cp:lastModifiedBy>duco spakman</cp:lastModifiedBy>
  <cp:revision>9</cp:revision>
  <dcterms:created xsi:type="dcterms:W3CDTF">2016-12-08T14:27:26Z</dcterms:created>
  <dcterms:modified xsi:type="dcterms:W3CDTF">2016-12-08T18:10:13Z</dcterms:modified>
</cp:coreProperties>
</file>