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7" r:id="rId11"/>
    <p:sldId id="265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F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124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5DAF8F5-BA6E-4DFF-9155-4260E688EDD9}" type="datetimeFigureOut">
              <a:rPr lang="nl-NL" smtClean="0"/>
              <a:t>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522E94C-A59C-4F97-A333-BE339E31E4D7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tv.nl/video/gletsjer-en-rivierdalen-u-dalen-en-v-dalen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www.schooltv.nl/video/gletsjer-en-rivierdalen-u-dalen-en-v-dalen/#q=gletsje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2204864"/>
            <a:ext cx="3313355" cy="1702160"/>
          </a:xfrm>
        </p:spPr>
        <p:txBody>
          <a:bodyPr/>
          <a:lstStyle/>
          <a:p>
            <a:r>
              <a:rPr lang="nl-NL" dirty="0"/>
              <a:t>Hoofdstuk 3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004048" y="4005064"/>
            <a:ext cx="3309803" cy="1260629"/>
          </a:xfrm>
        </p:spPr>
        <p:txBody>
          <a:bodyPr>
            <a:normAutofit/>
          </a:bodyPr>
          <a:lstStyle/>
          <a:p>
            <a:r>
              <a:rPr lang="nl-NL" sz="2400" b="1" dirty="0" smtClean="0"/>
              <a:t>Paragraaf 3</a:t>
            </a:r>
          </a:p>
          <a:p>
            <a:r>
              <a:rPr lang="nl-NL" sz="2400" b="1" dirty="0" smtClean="0"/>
              <a:t>Rivieren van ijs</a:t>
            </a:r>
            <a:endParaRPr lang="nl-NL" sz="2400" b="1" dirty="0"/>
          </a:p>
        </p:txBody>
      </p:sp>
      <p:pic>
        <p:nvPicPr>
          <p:cNvPr id="1028" name="Picture 4" descr="Afbeeldingsresultaat voor gletsj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518" y="3356992"/>
            <a:ext cx="4720813" cy="290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gletsjerij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424" y="-243408"/>
            <a:ext cx="3668984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334952" y="2328343"/>
            <a:ext cx="4245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 smtClean="0"/>
              <a:t>Pak je boeken!</a:t>
            </a:r>
          </a:p>
          <a:p>
            <a:r>
              <a:rPr lang="nl-NL" sz="2400" i="1" dirty="0" smtClean="0"/>
              <a:t>Bladzijde 56 / 57</a:t>
            </a:r>
            <a:endParaRPr lang="nl-NL" sz="2400" i="1" dirty="0"/>
          </a:p>
        </p:txBody>
      </p:sp>
    </p:spTree>
    <p:extLst>
      <p:ext uri="{BB962C8B-B14F-4D97-AF65-F5344CB8AC3E}">
        <p14:creationId xmlns:p14="http://schemas.microsoft.com/office/powerpoint/2010/main" val="28760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5656" y="461665"/>
            <a:ext cx="8136904" cy="114300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Je kan nu…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59632" y="1683212"/>
            <a:ext cx="7128908" cy="3841652"/>
          </a:xfrm>
        </p:spPr>
        <p:txBody>
          <a:bodyPr/>
          <a:lstStyle/>
          <a:p>
            <a:r>
              <a:rPr lang="nl-NL" dirty="0" smtClean="0"/>
              <a:t>In je eigen woorden uitleggen hoe een gletsjer ontstaat</a:t>
            </a:r>
          </a:p>
          <a:p>
            <a:r>
              <a:rPr lang="nl-NL" dirty="0" smtClean="0"/>
              <a:t>Het verschil tussen het ontstaan van een U-dal en een V-dal uitleggen </a:t>
            </a:r>
          </a:p>
          <a:p>
            <a:r>
              <a:rPr lang="nl-NL" dirty="0" smtClean="0"/>
              <a:t>Uitleggen waarom gletsjers zo belangrijk zijn voor het landschap.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887" y="4501005"/>
            <a:ext cx="231865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1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3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024744" cy="1143000"/>
          </a:xfrm>
        </p:spPr>
        <p:txBody>
          <a:bodyPr/>
          <a:lstStyle/>
          <a:p>
            <a:r>
              <a:rPr lang="nl-NL" b="1" dirty="0" smtClean="0"/>
              <a:t>Wat gaan we doen?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700808"/>
            <a:ext cx="7704856" cy="4608512"/>
          </a:xfrm>
        </p:spPr>
        <p:txBody>
          <a:bodyPr/>
          <a:lstStyle/>
          <a:p>
            <a:r>
              <a:rPr lang="nl-NL" b="1" dirty="0" smtClean="0"/>
              <a:t>Herhaling: </a:t>
            </a:r>
            <a:r>
              <a:rPr lang="nl-NL" dirty="0" smtClean="0"/>
              <a:t>verkeer door de Alpen</a:t>
            </a:r>
          </a:p>
          <a:p>
            <a:r>
              <a:rPr lang="nl-NL" b="1" dirty="0" smtClean="0"/>
              <a:t>Lezen: </a:t>
            </a:r>
            <a:r>
              <a:rPr lang="nl-NL" dirty="0" smtClean="0"/>
              <a:t>paragraaf 3.3</a:t>
            </a:r>
            <a:endParaRPr lang="nl-NL" b="1" dirty="0" smtClean="0"/>
          </a:p>
          <a:p>
            <a:r>
              <a:rPr lang="nl-NL" b="1" dirty="0" smtClean="0"/>
              <a:t>Uitleg: </a:t>
            </a:r>
            <a:r>
              <a:rPr lang="nl-NL" i="1" dirty="0" smtClean="0"/>
              <a:t>gletsjers </a:t>
            </a:r>
            <a:r>
              <a:rPr lang="nl-NL" dirty="0" smtClean="0"/>
              <a:t>en U-dalen </a:t>
            </a:r>
          </a:p>
          <a:p>
            <a:r>
              <a:rPr lang="nl-NL" b="1" dirty="0" smtClean="0"/>
              <a:t>Keuzetijd</a:t>
            </a:r>
          </a:p>
          <a:p>
            <a:r>
              <a:rPr lang="nl-NL" b="1" dirty="0" smtClean="0"/>
              <a:t>Afsluiten: </a:t>
            </a:r>
            <a:r>
              <a:rPr lang="nl-NL" dirty="0" smtClean="0"/>
              <a:t>hoe hebben we gewerkt?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AutoShape 2" descr="Afbeeldingsresultaat voor gletsj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3" name="Picture 5" descr="Fo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077" y="4365104"/>
            <a:ext cx="3532651" cy="234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43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136904" cy="114300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Aan het einde van de les kan je…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88840"/>
            <a:ext cx="7128908" cy="3841652"/>
          </a:xfrm>
        </p:spPr>
        <p:txBody>
          <a:bodyPr/>
          <a:lstStyle/>
          <a:p>
            <a:r>
              <a:rPr lang="nl-NL" dirty="0" smtClean="0"/>
              <a:t>In je eigen woorden uitleggen hoe een gletsjer ontstaat</a:t>
            </a:r>
          </a:p>
          <a:p>
            <a:r>
              <a:rPr lang="nl-NL" dirty="0" smtClean="0"/>
              <a:t>Het verschil tussen het ontstaan van een U-dal en een V-dal uitleggen </a:t>
            </a:r>
          </a:p>
          <a:p>
            <a:r>
              <a:rPr lang="nl-NL" dirty="0" smtClean="0"/>
              <a:t>Uitleggen waarom gletsjers zo belangrijk zijn voor het landschap.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499216"/>
            <a:ext cx="231865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04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441249"/>
            <a:ext cx="7024744" cy="1143000"/>
          </a:xfrm>
        </p:spPr>
        <p:txBody>
          <a:bodyPr/>
          <a:lstStyle/>
          <a:p>
            <a:r>
              <a:rPr lang="nl-NL" dirty="0" smtClean="0"/>
              <a:t>Lezen!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1844824"/>
            <a:ext cx="7560956" cy="3508977"/>
          </a:xfrm>
        </p:spPr>
        <p:txBody>
          <a:bodyPr/>
          <a:lstStyle/>
          <a:p>
            <a:r>
              <a:rPr lang="nl-NL" dirty="0" smtClean="0"/>
              <a:t>Lees </a:t>
            </a:r>
            <a:r>
              <a:rPr lang="nl-NL" b="1" dirty="0" smtClean="0"/>
              <a:t>in stilte </a:t>
            </a:r>
            <a:r>
              <a:rPr lang="nl-NL" dirty="0" smtClean="0"/>
              <a:t>paragraaf 3.3</a:t>
            </a:r>
          </a:p>
          <a:p>
            <a:r>
              <a:rPr lang="nl-NL" dirty="0" smtClean="0"/>
              <a:t>Bekijk goed de plaatjes en begrippen! </a:t>
            </a:r>
          </a:p>
          <a:p>
            <a:r>
              <a:rPr lang="nl-NL" dirty="0" smtClean="0"/>
              <a:t>Klaar? </a:t>
            </a:r>
            <a:br>
              <a:rPr lang="nl-NL" dirty="0" smtClean="0"/>
            </a:br>
            <a:r>
              <a:rPr lang="nl-NL" dirty="0" smtClean="0"/>
              <a:t>Stel jezelf dan de vraag: </a:t>
            </a:r>
            <a:r>
              <a:rPr lang="nl-NL" i="1" dirty="0" smtClean="0"/>
              <a:t>waarom moet je dit leren? </a:t>
            </a:r>
          </a:p>
          <a:p>
            <a:endParaRPr lang="nl-NL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817585" y="5661248"/>
            <a:ext cx="2988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 smtClean="0"/>
              <a:t>5 minuten</a:t>
            </a:r>
            <a:endParaRPr lang="nl-NL" sz="4000" b="1" dirty="0"/>
          </a:p>
        </p:txBody>
      </p:sp>
      <p:pic>
        <p:nvPicPr>
          <p:cNvPr id="9218" name="Picture 2" descr="Afbeeldingsresultaat voor boo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80064"/>
            <a:ext cx="3829018" cy="252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42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47842"/>
            <a:ext cx="7024744" cy="1143000"/>
          </a:xfrm>
        </p:spPr>
        <p:txBody>
          <a:bodyPr/>
          <a:lstStyle/>
          <a:p>
            <a:r>
              <a:rPr lang="nl-NL" dirty="0" smtClean="0"/>
              <a:t>Gletsjer: het ontstaan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5616" y="1823929"/>
            <a:ext cx="6777317" cy="3508977"/>
          </a:xfrm>
        </p:spPr>
        <p:txBody>
          <a:bodyPr/>
          <a:lstStyle/>
          <a:p>
            <a:r>
              <a:rPr lang="nl-NL" b="1" dirty="0" smtClean="0"/>
              <a:t>Wat </a:t>
            </a:r>
            <a:r>
              <a:rPr lang="nl-NL" dirty="0" smtClean="0"/>
              <a:t>is een gletsjer? </a:t>
            </a:r>
          </a:p>
          <a:p>
            <a:r>
              <a:rPr lang="nl-NL" b="1" dirty="0" smtClean="0"/>
              <a:t>Waar </a:t>
            </a:r>
            <a:r>
              <a:rPr lang="nl-NL" dirty="0" smtClean="0"/>
              <a:t>vinden we gletsjers? </a:t>
            </a:r>
          </a:p>
          <a:p>
            <a:r>
              <a:rPr lang="nl-NL" b="1" dirty="0" smtClean="0"/>
              <a:t>Hoe </a:t>
            </a:r>
            <a:r>
              <a:rPr lang="nl-NL" dirty="0" smtClean="0"/>
              <a:t>ontstaat een gletsjer?</a:t>
            </a:r>
          </a:p>
          <a:p>
            <a:endParaRPr lang="nl-NL" b="1" dirty="0"/>
          </a:p>
          <a:p>
            <a:r>
              <a:rPr lang="nl-NL" b="1" dirty="0" smtClean="0"/>
              <a:t>WAAROM </a:t>
            </a:r>
            <a:r>
              <a:rPr lang="nl-NL" dirty="0" smtClean="0"/>
              <a:t> moeten we dit leren?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Afbeeldingsresultaat voor question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885" y="4503833"/>
            <a:ext cx="1236515" cy="186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fbeeldingsresultaat voor questionmar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2786">
            <a:off x="6177506" y="5180336"/>
            <a:ext cx="871538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questionmar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7740">
            <a:off x="8018442" y="5390629"/>
            <a:ext cx="871538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1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249152"/>
            <a:ext cx="7024744" cy="1143000"/>
          </a:xfrm>
        </p:spPr>
        <p:txBody>
          <a:bodyPr/>
          <a:lstStyle/>
          <a:p>
            <a:r>
              <a:rPr lang="nl-NL" dirty="0" smtClean="0"/>
              <a:t>Gletsjers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1237" y="1772816"/>
            <a:ext cx="7416940" cy="3508977"/>
          </a:xfrm>
        </p:spPr>
        <p:txBody>
          <a:bodyPr/>
          <a:lstStyle/>
          <a:p>
            <a:r>
              <a:rPr lang="nl-NL" dirty="0" smtClean="0"/>
              <a:t>Gletsjer ontstaan door jarenlange sneeuwval</a:t>
            </a:r>
          </a:p>
          <a:p>
            <a:r>
              <a:rPr lang="nl-NL" dirty="0" smtClean="0"/>
              <a:t>De sneeuw valt in laagjes en wordt uiteindelijk plat gedrukt; het wordt ijs! </a:t>
            </a:r>
          </a:p>
          <a:p>
            <a:r>
              <a:rPr lang="nl-NL" dirty="0" smtClean="0"/>
              <a:t>Door het enorme gewicht glijdt de gletsjer langzaam naar beneden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gletsj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35" t="10370" r="2735" b="10340"/>
          <a:stretch/>
        </p:blipFill>
        <p:spPr bwMode="auto">
          <a:xfrm>
            <a:off x="-284101" y="1847316"/>
            <a:ext cx="9401175" cy="496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5144"/>
            <a:ext cx="3686907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45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5656" y="423458"/>
            <a:ext cx="7024744" cy="1143000"/>
          </a:xfrm>
        </p:spPr>
        <p:txBody>
          <a:bodyPr/>
          <a:lstStyle/>
          <a:p>
            <a:r>
              <a:rPr lang="nl-NL" dirty="0" smtClean="0"/>
              <a:t>Gletsjers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7632964" cy="3508977"/>
          </a:xfrm>
        </p:spPr>
        <p:txBody>
          <a:bodyPr>
            <a:normAutofit/>
          </a:bodyPr>
          <a:lstStyle/>
          <a:p>
            <a:r>
              <a:rPr lang="nl-NL" sz="3200" dirty="0" smtClean="0"/>
              <a:t>Gletsjers  zijn niet alleen ijs; veel gemengd met zand, stenen, rotsen, etc. </a:t>
            </a:r>
          </a:p>
          <a:p>
            <a:r>
              <a:rPr lang="nl-NL" sz="3200" dirty="0" smtClean="0"/>
              <a:t>Gevolg: schurende werking (</a:t>
            </a:r>
            <a:r>
              <a:rPr lang="nl-NL" sz="3200" b="1" dirty="0" smtClean="0"/>
              <a:t>Erosie!</a:t>
            </a:r>
            <a:r>
              <a:rPr lang="nl-NL" sz="3200" dirty="0" smtClean="0"/>
              <a:t>)</a:t>
            </a:r>
            <a:endParaRPr lang="nl-NL" sz="3200" dirty="0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Afbeeldingsresultaat voor ice ero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1088"/>
            <a:ext cx="3756312" cy="25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hlinkClick r:id="rId3" tooltip="En dan nu een filmpje!"/>
          </p:cNvPr>
          <p:cNvSpPr txBox="1"/>
          <p:nvPr/>
        </p:nvSpPr>
        <p:spPr>
          <a:xfrm>
            <a:off x="971600" y="5733256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>
                <a:solidFill>
                  <a:srgbClr val="00B0F0"/>
                </a:solidFill>
                <a:hlinkClick r:id="rId4"/>
              </a:rPr>
              <a:t>En dan nu een filmpje! </a:t>
            </a:r>
            <a:endParaRPr lang="nl-NL" sz="2000" dirty="0">
              <a:solidFill>
                <a:srgbClr val="00B0F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7343">
            <a:off x="6253272" y="4383026"/>
            <a:ext cx="264462" cy="76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882">
            <a:off x="7143893" y="4205915"/>
            <a:ext cx="283105" cy="818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7343">
            <a:off x="8167304" y="4095101"/>
            <a:ext cx="264427" cy="76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53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35" y="5868199"/>
            <a:ext cx="9149735" cy="98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 descr="blob:https://web.whatsapp.com/4959663a-709b-493a-9785-ba208b210e9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5" descr="blob:https://web.whatsapp.com/375180e5-f5c2-4c64-b663-662655cb19a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8" descr="blob:https://web.whatsapp.com/375180e5-f5c2-4c64-b663-662655cb19a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3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2" y="836712"/>
            <a:ext cx="9132781" cy="513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20888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 descr="blob:https://web.whatsapp.com/0fc9e8a9-3158-48dc-9044-50165b2b0b3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47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55872" y="479985"/>
            <a:ext cx="7024744" cy="1143000"/>
          </a:xfrm>
        </p:spPr>
        <p:txBody>
          <a:bodyPr/>
          <a:lstStyle/>
          <a:p>
            <a:r>
              <a:rPr lang="nl-NL" b="1" dirty="0" smtClean="0"/>
              <a:t>Keuzetijd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5576" y="2060848"/>
            <a:ext cx="3384376" cy="927794"/>
          </a:xfrm>
        </p:spPr>
        <p:txBody>
          <a:bodyPr>
            <a:normAutofit/>
          </a:bodyPr>
          <a:lstStyle/>
          <a:p>
            <a:r>
              <a:rPr lang="nl-NL" dirty="0" smtClean="0"/>
              <a:t>Optie A</a:t>
            </a:r>
            <a:r>
              <a:rPr lang="nl-NL" b="0" dirty="0" smtClean="0"/>
              <a:t>: zelfstandig werken </a:t>
            </a:r>
            <a:endParaRPr lang="nl-NL" b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3568" y="3068960"/>
            <a:ext cx="3744416" cy="3024336"/>
          </a:xfrm>
        </p:spPr>
        <p:txBody>
          <a:bodyPr/>
          <a:lstStyle/>
          <a:p>
            <a:r>
              <a:rPr lang="nl-NL" dirty="0" smtClean="0"/>
              <a:t>Zelfstandig werken aan opdrachten.</a:t>
            </a:r>
          </a:p>
          <a:p>
            <a:r>
              <a:rPr lang="nl-NL" dirty="0" smtClean="0"/>
              <a:t>Gebruik je werkboek</a:t>
            </a:r>
          </a:p>
          <a:p>
            <a:r>
              <a:rPr lang="nl-NL" dirty="0" smtClean="0"/>
              <a:t>In </a:t>
            </a:r>
            <a:r>
              <a:rPr lang="nl-NL" u="sng" dirty="0" smtClean="0"/>
              <a:t>stilte</a:t>
            </a:r>
            <a:r>
              <a:rPr lang="nl-NL" dirty="0" smtClean="0"/>
              <a:t>!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219996" y="1988840"/>
            <a:ext cx="3055717" cy="639762"/>
          </a:xfrm>
        </p:spPr>
        <p:txBody>
          <a:bodyPr/>
          <a:lstStyle/>
          <a:p>
            <a:r>
              <a:rPr lang="nl-NL" dirty="0" smtClean="0"/>
              <a:t>Optie B</a:t>
            </a:r>
            <a:r>
              <a:rPr lang="nl-NL" b="0" dirty="0" smtClean="0"/>
              <a:t>: herhaling 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58316" y="2708920"/>
            <a:ext cx="3419856" cy="2835797"/>
          </a:xfrm>
        </p:spPr>
        <p:txBody>
          <a:bodyPr/>
          <a:lstStyle/>
          <a:p>
            <a:r>
              <a:rPr lang="nl-NL" dirty="0" smtClean="0"/>
              <a:t>Herhaling van de stof.</a:t>
            </a:r>
          </a:p>
          <a:p>
            <a:r>
              <a:rPr lang="nl-NL" dirty="0" smtClean="0"/>
              <a:t>Extra uitleg.</a:t>
            </a:r>
          </a:p>
          <a:p>
            <a:r>
              <a:rPr lang="nl-NL" dirty="0" smtClean="0"/>
              <a:t>Overige vragen. </a:t>
            </a:r>
            <a:endParaRPr lang="nl-NL" dirty="0"/>
          </a:p>
        </p:txBody>
      </p:sp>
      <p:cxnSp>
        <p:nvCxnSpPr>
          <p:cNvPr id="9" name="Rechte verbindingslijn 8"/>
          <p:cNvCxnSpPr/>
          <p:nvPr/>
        </p:nvCxnSpPr>
        <p:spPr>
          <a:xfrm>
            <a:off x="4427984" y="2204864"/>
            <a:ext cx="0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Afbeeldingsresultaat voor stil zijn in de kla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05" y="4933949"/>
            <a:ext cx="19240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5364088" y="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56 - 57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52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124</TotalTime>
  <Words>341</Words>
  <Application>Microsoft Office PowerPoint</Application>
  <PresentationFormat>Diavoorstelling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Thema1</vt:lpstr>
      <vt:lpstr>Hoofdstuk 3 </vt:lpstr>
      <vt:lpstr>Wat gaan we doen?</vt:lpstr>
      <vt:lpstr>Aan het einde van de les kan je…</vt:lpstr>
      <vt:lpstr>Lezen! </vt:lpstr>
      <vt:lpstr>Gletsjer: het ontstaan </vt:lpstr>
      <vt:lpstr>Gletsjers </vt:lpstr>
      <vt:lpstr>Gletsjers </vt:lpstr>
      <vt:lpstr>PowerPoint-presentatie</vt:lpstr>
      <vt:lpstr>Keuzetijd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3</dc:title>
  <dc:creator>duco spakman</dc:creator>
  <cp:lastModifiedBy>duco spakman</cp:lastModifiedBy>
  <cp:revision>9</cp:revision>
  <dcterms:created xsi:type="dcterms:W3CDTF">2016-12-08T14:27:26Z</dcterms:created>
  <dcterms:modified xsi:type="dcterms:W3CDTF">2016-12-08T18:10:13Z</dcterms:modified>
</cp:coreProperties>
</file>