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6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3EC7230-AE37-44B9-AF3C-D576DC394C0A}" type="datetimeFigureOut">
              <a:rPr lang="nl-NL" smtClean="0"/>
              <a:t>20-11-2016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85E0A15-35E1-4CA3-8139-5C079DCF596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8" y="2204864"/>
            <a:ext cx="3583051" cy="2133764"/>
          </a:xfrm>
        </p:spPr>
        <p:txBody>
          <a:bodyPr>
            <a:normAutofit/>
          </a:bodyPr>
          <a:lstStyle/>
          <a:p>
            <a:r>
              <a:rPr lang="nl-NL" b="1" dirty="0" smtClean="0"/>
              <a:t>Hoofdstuk 2: </a:t>
            </a:r>
            <a:r>
              <a:rPr lang="nl-NL" dirty="0" smtClean="0"/>
              <a:t>Landschappen op aarde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88024" y="4437112"/>
            <a:ext cx="3309803" cy="1260629"/>
          </a:xfrm>
        </p:spPr>
        <p:txBody>
          <a:bodyPr>
            <a:normAutofit/>
          </a:bodyPr>
          <a:lstStyle/>
          <a:p>
            <a:r>
              <a:rPr lang="nl-NL" sz="2000" b="1" dirty="0" err="1" smtClean="0"/>
              <a:t>Chromebooks</a:t>
            </a:r>
            <a:r>
              <a:rPr lang="nl-NL" sz="2000" b="1" dirty="0" smtClean="0"/>
              <a:t> in de tas, bladzijde 24-25 erbij! </a:t>
            </a:r>
            <a:endParaRPr lang="nl-NL" sz="2000" b="1" dirty="0"/>
          </a:p>
        </p:txBody>
      </p:sp>
      <p:pic>
        <p:nvPicPr>
          <p:cNvPr id="1026" name="Picture 2" descr="Afbeeldingsresultaat voor amaz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5057"/>
            <a:ext cx="3544028" cy="22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ma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4297"/>
            <a:ext cx="352839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Waarom ontbossen mensen?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8692" y="1811034"/>
            <a:ext cx="6777317" cy="3508977"/>
          </a:xfrm>
        </p:spPr>
        <p:txBody>
          <a:bodyPr/>
          <a:lstStyle/>
          <a:p>
            <a:r>
              <a:rPr lang="nl-NL" b="1" dirty="0" smtClean="0"/>
              <a:t>Hout: </a:t>
            </a:r>
            <a:r>
              <a:rPr lang="nl-NL" dirty="0" smtClean="0"/>
              <a:t>verkoop aan rijkere landen</a:t>
            </a:r>
          </a:p>
          <a:p>
            <a:r>
              <a:rPr lang="nl-NL" b="1" dirty="0" smtClean="0"/>
              <a:t>Ruimte maken: </a:t>
            </a:r>
            <a:r>
              <a:rPr lang="nl-NL" dirty="0" smtClean="0"/>
              <a:t>bouw van steden en snelwegen </a:t>
            </a:r>
          </a:p>
          <a:p>
            <a:r>
              <a:rPr lang="nl-NL" b="1" dirty="0" smtClean="0"/>
              <a:t>Landbouw: </a:t>
            </a:r>
            <a:r>
              <a:rPr lang="nl-NL" dirty="0" smtClean="0"/>
              <a:t>bos wordt vervangen met landbouwgrond </a:t>
            </a:r>
          </a:p>
          <a:p>
            <a:r>
              <a:rPr lang="nl-NL" b="1" dirty="0" smtClean="0"/>
              <a:t>Bevolkingsspreiding: </a:t>
            </a:r>
            <a:r>
              <a:rPr lang="nl-NL" dirty="0" smtClean="0"/>
              <a:t>door de kap van het bos is er meer leefruimte voor de bevolking. </a:t>
            </a:r>
            <a:endParaRPr lang="nl-NL" b="1" dirty="0"/>
          </a:p>
        </p:txBody>
      </p:sp>
      <p:pic>
        <p:nvPicPr>
          <p:cNvPr id="7170" name="Picture 2" descr="Afbeeldingsresultaat voor fallout 3 bo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880">
            <a:off x="6228184" y="4537924"/>
            <a:ext cx="3260136" cy="26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292080" y="1965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Blz. 24 - 25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3874"/>
            <a:ext cx="7024744" cy="1143000"/>
          </a:xfrm>
        </p:spPr>
        <p:txBody>
          <a:bodyPr/>
          <a:lstStyle/>
          <a:p>
            <a:r>
              <a:rPr lang="nl-NL" dirty="0" smtClean="0"/>
              <a:t>Afsluiting: samenvatten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7560840" cy="3960440"/>
          </a:xfrm>
        </p:spPr>
        <p:txBody>
          <a:bodyPr/>
          <a:lstStyle/>
          <a:p>
            <a:r>
              <a:rPr lang="nl-NL" dirty="0" smtClean="0"/>
              <a:t>Nieuwe docent, nieuwe regels ? </a:t>
            </a:r>
          </a:p>
          <a:p>
            <a:r>
              <a:rPr lang="nl-NL" b="1" dirty="0" smtClean="0"/>
              <a:t>Tropische regenwouden</a:t>
            </a:r>
            <a:r>
              <a:rPr lang="nl-NL" dirty="0" smtClean="0"/>
              <a:t>: waar en waarom daar? </a:t>
            </a:r>
          </a:p>
          <a:p>
            <a:r>
              <a:rPr lang="nl-NL" b="1" dirty="0" smtClean="0"/>
              <a:t>Etages</a:t>
            </a:r>
            <a:r>
              <a:rPr lang="nl-NL" dirty="0" smtClean="0"/>
              <a:t> in het regenwoud </a:t>
            </a:r>
          </a:p>
          <a:p>
            <a:r>
              <a:rPr lang="nl-NL" b="1" dirty="0" smtClean="0"/>
              <a:t>Ontbossing: </a:t>
            </a:r>
            <a:r>
              <a:rPr lang="nl-NL" dirty="0" smtClean="0"/>
              <a:t>redenen en de gevolgen </a:t>
            </a:r>
          </a:p>
          <a:p>
            <a:endParaRPr lang="nl-NL" b="1" dirty="0"/>
          </a:p>
          <a:p>
            <a:r>
              <a:rPr lang="nl-NL" b="1" dirty="0" smtClean="0"/>
              <a:t>Huiswerk: </a:t>
            </a:r>
            <a:r>
              <a:rPr lang="nl-NL" dirty="0" smtClean="0"/>
              <a:t>lezen en leren paragraaf 2.1 </a:t>
            </a:r>
            <a:endParaRPr lang="nl-NL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5292080" y="1965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Blz. 24 - 25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706190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292080" y="1965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Blz. 24 - 25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276872"/>
            <a:ext cx="7128792" cy="3797009"/>
          </a:xfrm>
        </p:spPr>
        <p:txBody>
          <a:bodyPr/>
          <a:lstStyle/>
          <a:p>
            <a:r>
              <a:rPr lang="nl-NL" b="1" dirty="0" smtClean="0"/>
              <a:t>Kennismaken</a:t>
            </a:r>
            <a:r>
              <a:rPr lang="nl-NL" dirty="0" smtClean="0"/>
              <a:t>! Wie ben ik, wie zijn jullie? </a:t>
            </a:r>
          </a:p>
          <a:p>
            <a:r>
              <a:rPr lang="nl-NL" b="1" dirty="0" smtClean="0"/>
              <a:t>Uitleg</a:t>
            </a:r>
            <a:r>
              <a:rPr lang="nl-NL" dirty="0" smtClean="0"/>
              <a:t>: de Tropische landschappen (Amazone) </a:t>
            </a:r>
          </a:p>
          <a:p>
            <a:r>
              <a:rPr lang="nl-NL" b="1" dirty="0" smtClean="0"/>
              <a:t>Zelfstandig werken: </a:t>
            </a:r>
            <a:r>
              <a:rPr lang="nl-NL" dirty="0" smtClean="0"/>
              <a:t>paragraaf 2.1</a:t>
            </a:r>
          </a:p>
          <a:p>
            <a:r>
              <a:rPr lang="nl-NL" b="1" dirty="0" smtClean="0"/>
              <a:t>Afsluiten: </a:t>
            </a:r>
            <a:r>
              <a:rPr lang="nl-NL" dirty="0" smtClean="0"/>
              <a:t>hoe ging het? Wat gaan we de volgende keer doen? </a:t>
            </a:r>
            <a:endParaRPr lang="nl-NL" b="1" dirty="0"/>
          </a:p>
        </p:txBody>
      </p:sp>
      <p:pic>
        <p:nvPicPr>
          <p:cNvPr id="2050" name="Picture 2" descr="Afbeeldingsresultaat voor vinkj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16907"/>
            <a:ext cx="2232248" cy="25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b="1" dirty="0" smtClean="0"/>
              <a:t>Kennismaken: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628800"/>
            <a:ext cx="6777317" cy="350897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b="1" dirty="0" smtClean="0"/>
              <a:t>Wie ben ik ?</a:t>
            </a:r>
          </a:p>
          <a:p>
            <a:pPr>
              <a:lnSpc>
                <a:spcPct val="200000"/>
              </a:lnSpc>
            </a:pPr>
            <a:r>
              <a:rPr lang="nl-NL" b="1" dirty="0" smtClean="0"/>
              <a:t>Wat zijn mijn regels? </a:t>
            </a:r>
          </a:p>
          <a:p>
            <a:pPr>
              <a:lnSpc>
                <a:spcPct val="200000"/>
              </a:lnSpc>
            </a:pPr>
            <a:r>
              <a:rPr lang="nl-NL" b="1" dirty="0" smtClean="0"/>
              <a:t>Wat verwacht ik van jullie?</a:t>
            </a:r>
          </a:p>
          <a:p>
            <a:pPr>
              <a:lnSpc>
                <a:spcPct val="200000"/>
              </a:lnSpc>
            </a:pPr>
            <a:r>
              <a:rPr lang="nl-NL" b="1" dirty="0" smtClean="0"/>
              <a:t>Vragen??? </a:t>
            </a:r>
          </a:p>
        </p:txBody>
      </p:sp>
      <p:pic>
        <p:nvPicPr>
          <p:cNvPr id="2050" name="Picture 2" descr="Afbeeldingsresultaat voor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055052" cy="166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143000"/>
          </a:xfrm>
        </p:spPr>
        <p:txBody>
          <a:bodyPr/>
          <a:lstStyle/>
          <a:p>
            <a:r>
              <a:rPr lang="nl-NL" dirty="0" smtClean="0"/>
              <a:t>Kennismaken: Wie zijn jullie?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3518"/>
            <a:ext cx="6777317" cy="3508977"/>
          </a:xfrm>
        </p:spPr>
        <p:txBody>
          <a:bodyPr/>
          <a:lstStyle/>
          <a:p>
            <a:r>
              <a:rPr lang="nl-NL" sz="2800" i="1" u="sng" dirty="0" smtClean="0"/>
              <a:t>Globe-spel</a:t>
            </a:r>
          </a:p>
          <a:p>
            <a:r>
              <a:rPr lang="nl-NL" dirty="0" smtClean="0"/>
              <a:t>Hoe heet je? </a:t>
            </a:r>
          </a:p>
          <a:p>
            <a:r>
              <a:rPr lang="nl-NL" dirty="0" smtClean="0"/>
              <a:t>Vertel iets over jezelf (muziek, hobby’s, familie, etc.)</a:t>
            </a:r>
          </a:p>
          <a:p>
            <a:r>
              <a:rPr lang="nl-NL" dirty="0" smtClean="0"/>
              <a:t>Welk land zou jij een keer willen bezoeken? </a:t>
            </a:r>
          </a:p>
          <a:p>
            <a:r>
              <a:rPr lang="nl-NL" dirty="0" smtClean="0"/>
              <a:t>Klaar? Gooi de bal </a:t>
            </a:r>
            <a:r>
              <a:rPr lang="nl-NL" b="1" dirty="0" smtClean="0"/>
              <a:t>zachtjes en onderhands </a:t>
            </a:r>
            <a:r>
              <a:rPr lang="nl-NL" dirty="0" smtClean="0"/>
              <a:t>door naar een klasgenoot. </a:t>
            </a:r>
            <a:endParaRPr lang="nl-NL" dirty="0"/>
          </a:p>
        </p:txBody>
      </p:sp>
      <p:pic>
        <p:nvPicPr>
          <p:cNvPr id="4098" name="Picture 2" descr="Afbeeldingsresultaat voor glo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9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53075"/>
            <a:ext cx="7024744" cy="1143000"/>
          </a:xfrm>
        </p:spPr>
        <p:txBody>
          <a:bodyPr/>
          <a:lstStyle/>
          <a:p>
            <a:r>
              <a:rPr lang="nl-NL" dirty="0" smtClean="0"/>
              <a:t>Paragraaf 2.1: de Amazone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16832"/>
            <a:ext cx="7416940" cy="3987805"/>
          </a:xfrm>
        </p:spPr>
        <p:txBody>
          <a:bodyPr/>
          <a:lstStyle/>
          <a:p>
            <a:r>
              <a:rPr lang="nl-NL" dirty="0" smtClean="0"/>
              <a:t>Het Amazone gebied is een </a:t>
            </a:r>
            <a:r>
              <a:rPr lang="nl-NL" b="1" dirty="0" smtClean="0"/>
              <a:t>tropisch regenwoud.</a:t>
            </a:r>
          </a:p>
          <a:p>
            <a:endParaRPr lang="nl-NL" b="1" dirty="0"/>
          </a:p>
          <a:p>
            <a:r>
              <a:rPr lang="nl-NL" dirty="0" smtClean="0"/>
              <a:t>Wat zijn kenmerken van een tropisch regenwoud? </a:t>
            </a:r>
          </a:p>
          <a:p>
            <a:endParaRPr lang="nl-NL" dirty="0"/>
          </a:p>
          <a:p>
            <a:r>
              <a:rPr lang="nl-NL" dirty="0" smtClean="0"/>
              <a:t>Waar vinden we tropische regenwouden?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292080" y="1965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Blz. 24 - 25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fbeeldingsresultaat voor amazone k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63"/>
            <a:ext cx="3491880" cy="322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292080" y="1965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Blz. 24 - 25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Afbeeldingsresultaat voor tropisch regenw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4965"/>
            <a:ext cx="5436096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amaz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42" y="-9664"/>
            <a:ext cx="5796136" cy="35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tropical zones equ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73016"/>
            <a:ext cx="47625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02974"/>
            <a:ext cx="5343470" cy="42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16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08938"/>
            <a:ext cx="7024744" cy="1143000"/>
          </a:xfrm>
        </p:spPr>
        <p:txBody>
          <a:bodyPr/>
          <a:lstStyle/>
          <a:p>
            <a:r>
              <a:rPr lang="nl-NL" dirty="0" smtClean="0"/>
              <a:t>Etages in het regenwoud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00808"/>
            <a:ext cx="6777317" cy="3508977"/>
          </a:xfrm>
        </p:spPr>
        <p:txBody>
          <a:bodyPr/>
          <a:lstStyle/>
          <a:p>
            <a:r>
              <a:rPr lang="nl-NL" dirty="0" smtClean="0"/>
              <a:t>Ontzettend veel verschillende flora en fauna in het regenwoud</a:t>
            </a:r>
          </a:p>
          <a:p>
            <a:r>
              <a:rPr lang="nl-NL" dirty="0" smtClean="0"/>
              <a:t>De bomen en planten zijn niet allemaal even hoog. </a:t>
            </a:r>
          </a:p>
          <a:p>
            <a:r>
              <a:rPr lang="nl-NL" dirty="0" smtClean="0"/>
              <a:t>Dus: </a:t>
            </a:r>
            <a:r>
              <a:rPr lang="nl-NL" b="1" dirty="0"/>
              <a:t>E</a:t>
            </a:r>
            <a:r>
              <a:rPr lang="nl-NL" b="1" dirty="0" smtClean="0"/>
              <a:t>tages </a:t>
            </a:r>
            <a:endParaRPr lang="nl-NL" dirty="0" smtClean="0"/>
          </a:p>
          <a:p>
            <a:endParaRPr lang="nl-NL" b="1" dirty="0" smtClean="0"/>
          </a:p>
          <a:p>
            <a:r>
              <a:rPr lang="nl-NL" b="1" dirty="0" smtClean="0"/>
              <a:t>Gevolgen?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292080" y="1965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Blz. 24 - 25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Afbeeldingsresultaat voor etages tropisch regenw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5254"/>
            <a:ext cx="4550715" cy="35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/>
          <a:lstStyle/>
          <a:p>
            <a:r>
              <a:rPr lang="nl-NL" dirty="0" smtClean="0"/>
              <a:t>Ontbossing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9254" y="1844824"/>
            <a:ext cx="7509170" cy="3508977"/>
          </a:xfrm>
        </p:spPr>
        <p:txBody>
          <a:bodyPr/>
          <a:lstStyle/>
          <a:p>
            <a:r>
              <a:rPr lang="nl-NL" b="1" dirty="0" smtClean="0"/>
              <a:t>Ontbossing </a:t>
            </a:r>
            <a:r>
              <a:rPr lang="nl-NL" dirty="0" smtClean="0"/>
              <a:t>is een groot probleem voor tropische gebieden. </a:t>
            </a:r>
          </a:p>
          <a:p>
            <a:endParaRPr lang="nl-NL" sz="2800" dirty="0" smtClean="0"/>
          </a:p>
          <a:p>
            <a:r>
              <a:rPr lang="nl-NL" sz="2800" dirty="0" smtClean="0"/>
              <a:t>Wat zijn gevolgen van ontbossing ?</a:t>
            </a:r>
            <a:endParaRPr lang="nl-NL" sz="2800" dirty="0"/>
          </a:p>
        </p:txBody>
      </p:sp>
      <p:pic>
        <p:nvPicPr>
          <p:cNvPr id="4" name="Picture 2" descr="Afbeeldingsresultaat voor ontbo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4187576"/>
            <a:ext cx="4267200" cy="26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fbeeldingsresultaat voor ontbos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05" y="4176666"/>
            <a:ext cx="4492795" cy="26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292080" y="1965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Blz. 24 - 25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450" y="692696"/>
            <a:ext cx="7560958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Mini-opdracht: waarom ontbossen?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72816"/>
            <a:ext cx="6912768" cy="410445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l-NL" dirty="0" smtClean="0"/>
              <a:t>Het is wereldwijd bekent dat ontbossing schadelijk is voor de natuur en haar bewoners 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Waarom vindt er dan nog steeds ontbossing plaats? 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Denk na en noteer: wat zijn redenen voor ontbossing? Waarom worden de tropen gekapt? </a:t>
            </a:r>
            <a:endParaRPr lang="nl-NL" dirty="0"/>
          </a:p>
        </p:txBody>
      </p:sp>
      <p:pic>
        <p:nvPicPr>
          <p:cNvPr id="6146" name="Picture 2" descr="Afbeeldingsresultaat voor wonder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72449"/>
            <a:ext cx="1961888" cy="26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292080" y="1965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Blz. 24 - 25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253</TotalTime>
  <Words>389</Words>
  <Application>Microsoft Office PowerPoint</Application>
  <PresentationFormat>Diavoorstelling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Thema1</vt:lpstr>
      <vt:lpstr>Hoofdstuk 2: Landschappen op aarde </vt:lpstr>
      <vt:lpstr>Wat gaan we doen? </vt:lpstr>
      <vt:lpstr>Kennismaken:</vt:lpstr>
      <vt:lpstr>Kennismaken: Wie zijn jullie?</vt:lpstr>
      <vt:lpstr>Paragraaf 2.1: de Amazone </vt:lpstr>
      <vt:lpstr>PowerPoint-presentatie</vt:lpstr>
      <vt:lpstr>Etages in het regenwoud  </vt:lpstr>
      <vt:lpstr>Ontbossing </vt:lpstr>
      <vt:lpstr>Mini-opdracht: waarom ontbossen?</vt:lpstr>
      <vt:lpstr>Waarom ontbossen mensen? </vt:lpstr>
      <vt:lpstr>Afsluiting: samenvatten 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2: Landschappen op aarde</dc:title>
  <dc:creator>duco spakman</dc:creator>
  <cp:lastModifiedBy>duco spakman</cp:lastModifiedBy>
  <cp:revision>7</cp:revision>
  <dcterms:created xsi:type="dcterms:W3CDTF">2016-11-19T12:31:43Z</dcterms:created>
  <dcterms:modified xsi:type="dcterms:W3CDTF">2016-11-20T14:45:24Z</dcterms:modified>
</cp:coreProperties>
</file>