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15" autoAdjust="0"/>
  </p:normalViewPr>
  <p:slideViewPr>
    <p:cSldViewPr>
      <p:cViewPr>
        <p:scale>
          <a:sx n="60" d="100"/>
          <a:sy n="60" d="100"/>
        </p:scale>
        <p:origin x="-164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1B9B070-DEEB-412E-AFC8-F0D90903A19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oltv.nl/video/overstromingen-voorkomen-ruimte-voor-de-rivier/#q=riviere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88024" y="2780928"/>
            <a:ext cx="3583051" cy="1702160"/>
          </a:xfrm>
        </p:spPr>
        <p:txBody>
          <a:bodyPr>
            <a:normAutofit fontScale="90000"/>
          </a:bodyPr>
          <a:lstStyle/>
          <a:p>
            <a:r>
              <a:rPr lang="nl-NL" b="1" dirty="0" smtClean="0"/>
              <a:t>SO bespreken: </a:t>
            </a:r>
            <a:r>
              <a:rPr lang="nl-NL" i="1" dirty="0" smtClean="0"/>
              <a:t>wat was moeilijk? </a:t>
            </a:r>
            <a:endParaRPr lang="nl-NL" i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Afbeeldingsresultaat voor toe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950" y="0"/>
            <a:ext cx="362611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beeldingsresultaat voor geography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88913"/>
            <a:ext cx="4130824" cy="4130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44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1143000"/>
          </a:xfrm>
        </p:spPr>
        <p:txBody>
          <a:bodyPr/>
          <a:lstStyle/>
          <a:p>
            <a:r>
              <a:rPr lang="nl-NL" dirty="0" smtClean="0"/>
              <a:t>Wat gaan we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6584" y="2132856"/>
            <a:ext cx="7704972" cy="3508977"/>
          </a:xfrm>
        </p:spPr>
        <p:txBody>
          <a:bodyPr/>
          <a:lstStyle/>
          <a:p>
            <a:r>
              <a:rPr lang="nl-NL" sz="2500" dirty="0" smtClean="0"/>
              <a:t>Bespreken van het SO </a:t>
            </a:r>
          </a:p>
          <a:p>
            <a:r>
              <a:rPr lang="nl-NL" sz="2500" dirty="0" smtClean="0"/>
              <a:t>Ophelderen: wat was er moeilijk</a:t>
            </a:r>
          </a:p>
          <a:p>
            <a:r>
              <a:rPr lang="nl-NL" sz="2500" dirty="0" smtClean="0"/>
              <a:t>Nadenken: </a:t>
            </a:r>
            <a:r>
              <a:rPr lang="nl-NL" sz="2500" i="1" dirty="0" smtClean="0"/>
              <a:t>hoé </a:t>
            </a:r>
            <a:r>
              <a:rPr lang="nl-NL" sz="2500" dirty="0" smtClean="0"/>
              <a:t>gaan we leren voor de toets?</a:t>
            </a:r>
          </a:p>
          <a:p>
            <a:r>
              <a:rPr lang="nl-NL" sz="2500" dirty="0" smtClean="0"/>
              <a:t>Gezamenlijke afsluiting  </a:t>
            </a:r>
          </a:p>
          <a:p>
            <a:endParaRPr lang="nl-NL" dirty="0"/>
          </a:p>
        </p:txBody>
      </p:sp>
      <p:pic>
        <p:nvPicPr>
          <p:cNvPr id="2050" name="Picture 2" descr="Afbeeldingsresultaat voor vink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645024"/>
            <a:ext cx="24669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96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024744" cy="1143000"/>
          </a:xfrm>
        </p:spPr>
        <p:txBody>
          <a:bodyPr/>
          <a:lstStyle/>
          <a:p>
            <a:r>
              <a:rPr lang="nl-NL" dirty="0" smtClean="0"/>
              <a:t>Bespreken van het SO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2003082"/>
            <a:ext cx="6777317" cy="3508977"/>
          </a:xfrm>
        </p:spPr>
        <p:txBody>
          <a:bodyPr>
            <a:normAutofit/>
          </a:bodyPr>
          <a:lstStyle/>
          <a:p>
            <a:r>
              <a:rPr lang="nl-NL" sz="2800" dirty="0" smtClean="0"/>
              <a:t>Bekijk de vragen </a:t>
            </a:r>
          </a:p>
          <a:p>
            <a:r>
              <a:rPr lang="nl-NL" sz="2800" dirty="0" smtClean="0"/>
              <a:t>Luister naar de antwoorden </a:t>
            </a:r>
          </a:p>
          <a:p>
            <a:r>
              <a:rPr lang="nl-NL" sz="2800" b="1" dirty="0" smtClean="0"/>
              <a:t>Denk na</a:t>
            </a:r>
            <a:r>
              <a:rPr lang="nl-NL" sz="2800" dirty="0" smtClean="0"/>
              <a:t>: </a:t>
            </a:r>
            <a:r>
              <a:rPr lang="nl-NL" sz="2800" i="1" dirty="0" smtClean="0"/>
              <a:t>waarom</a:t>
            </a:r>
            <a:r>
              <a:rPr lang="nl-NL" sz="2800" dirty="0" smtClean="0"/>
              <a:t> had je dit antwoord wel/niet goed? </a:t>
            </a:r>
          </a:p>
          <a:p>
            <a:endParaRPr lang="nl-NL" sz="2800" dirty="0" smtClean="0"/>
          </a:p>
          <a:p>
            <a:r>
              <a:rPr lang="nl-NL" sz="2800" i="1" dirty="0" smtClean="0"/>
              <a:t>Concentreer je </a:t>
            </a:r>
            <a:r>
              <a:rPr lang="nl-NL" sz="2800" dirty="0" smtClean="0"/>
              <a:t>en wees serieus! </a:t>
            </a:r>
            <a:endParaRPr lang="nl-NL" sz="2800" dirty="0"/>
          </a:p>
        </p:txBody>
      </p:sp>
      <p:pic>
        <p:nvPicPr>
          <p:cNvPr id="3074" name="Picture 2" descr="Afbeeldingsresultaat voor geograph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757571"/>
            <a:ext cx="2607261" cy="3094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28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024744" cy="1143000"/>
          </a:xfrm>
        </p:spPr>
        <p:txBody>
          <a:bodyPr/>
          <a:lstStyle/>
          <a:p>
            <a:r>
              <a:rPr lang="nl-NL" dirty="0" smtClean="0"/>
              <a:t>Nabespreken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901230"/>
            <a:ext cx="7416824" cy="3508977"/>
          </a:xfrm>
        </p:spPr>
        <p:txBody>
          <a:bodyPr>
            <a:normAutofit/>
          </a:bodyPr>
          <a:lstStyle/>
          <a:p>
            <a:r>
              <a:rPr lang="nl-NL" sz="2800" dirty="0" smtClean="0"/>
              <a:t>Heb je het cijfer dat je had verwacht?</a:t>
            </a:r>
          </a:p>
          <a:p>
            <a:r>
              <a:rPr lang="nl-NL" sz="2800" dirty="0" smtClean="0"/>
              <a:t>Wat had je nog beter kunnen doen in je voorbereiding?</a:t>
            </a:r>
          </a:p>
          <a:p>
            <a:r>
              <a:rPr lang="nl-NL" sz="2800" dirty="0" smtClean="0"/>
              <a:t>Wat ging al heel goed? </a:t>
            </a:r>
          </a:p>
          <a:p>
            <a:r>
              <a:rPr lang="nl-NL" sz="2800" b="1" i="1" dirty="0" smtClean="0"/>
              <a:t>Hoe </a:t>
            </a:r>
            <a:r>
              <a:rPr lang="nl-NL" sz="2800" dirty="0" smtClean="0"/>
              <a:t>ga je leren voor de eindtoets? </a:t>
            </a:r>
            <a:endParaRPr lang="nl-NL" sz="2800" b="1" i="1" dirty="0"/>
          </a:p>
        </p:txBody>
      </p:sp>
      <p:pic>
        <p:nvPicPr>
          <p:cNvPr id="4098" name="Picture 2" descr="Afbeeldingsresultaat voor question mark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844" y="4509120"/>
            <a:ext cx="2700808" cy="218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7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Rivieren: omgang met water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1844824"/>
            <a:ext cx="7848872" cy="3816424"/>
          </a:xfrm>
        </p:spPr>
        <p:txBody>
          <a:bodyPr>
            <a:normAutofit/>
          </a:bodyPr>
          <a:lstStyle/>
          <a:p>
            <a:r>
              <a:rPr lang="nl-NL" dirty="0" smtClean="0"/>
              <a:t>Bekijk het filmpje en beantwoord de volgende vragen op papier: </a:t>
            </a:r>
            <a:br>
              <a:rPr lang="nl-NL" dirty="0" smtClean="0"/>
            </a:br>
            <a:r>
              <a:rPr lang="nl-NL" dirty="0" smtClean="0"/>
              <a:t>1) Waardoor stijgt het water steeds sneller? 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2) Welke oplossingen worden hiervoor genoemd? 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3) Welke oplossingen kan jij zelf bedenken? </a:t>
            </a:r>
          </a:p>
          <a:p>
            <a:endParaRPr lang="nl-NL" dirty="0"/>
          </a:p>
          <a:p>
            <a:r>
              <a:rPr lang="nl-NL" dirty="0">
                <a:hlinkClick r:id="rId2"/>
              </a:rPr>
              <a:t>http://www.schooltv.nl/video/overstromingen-voorkomen-ruimte-voor-de-rivier/#</a:t>
            </a:r>
            <a:r>
              <a:rPr lang="nl-NL" dirty="0" smtClean="0">
                <a:hlinkClick r:id="rId2"/>
              </a:rPr>
              <a:t>q=rivieren</a:t>
            </a:r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776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138</TotalTime>
  <Words>113</Words>
  <Application>Microsoft Office PowerPoint</Application>
  <PresentationFormat>Diavoorstelling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Thema1</vt:lpstr>
      <vt:lpstr>SO bespreken: wat was moeilijk? </vt:lpstr>
      <vt:lpstr>Wat gaan we doen?</vt:lpstr>
      <vt:lpstr>Bespreken van het SO</vt:lpstr>
      <vt:lpstr>Nabespreken</vt:lpstr>
      <vt:lpstr>Rivieren: omgang met water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bespreken: wat was moeilijk?</dc:title>
  <dc:creator>duco spakman</dc:creator>
  <cp:lastModifiedBy>duco spakman</cp:lastModifiedBy>
  <cp:revision>5</cp:revision>
  <dcterms:created xsi:type="dcterms:W3CDTF">2017-01-08T10:29:16Z</dcterms:created>
  <dcterms:modified xsi:type="dcterms:W3CDTF">2017-01-15T16:33:12Z</dcterms:modified>
</cp:coreProperties>
</file>