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E2C089DC-130C-4155-8C50-EDE59E55BAE9}" type="datetimeFigureOut">
              <a:rPr lang="nl-NL" smtClean="0"/>
              <a:t>10-10-2015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18C2CA7-655D-4665-8180-9C7C2DC1895B}"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112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2C089DC-130C-4155-8C50-EDE59E55BAE9}" type="datetimeFigureOut">
              <a:rPr lang="nl-NL" smtClean="0"/>
              <a:t>10-10-2015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18C2CA7-655D-4665-8180-9C7C2DC1895B}" type="slidenum">
              <a:rPr lang="nl-NL" smtClean="0"/>
              <a:t>‹nr.›</a:t>
            </a:fld>
            <a:endParaRPr lang="nl-NL"/>
          </a:p>
        </p:txBody>
      </p:sp>
    </p:spTree>
    <p:extLst>
      <p:ext uri="{BB962C8B-B14F-4D97-AF65-F5344CB8AC3E}">
        <p14:creationId xmlns:p14="http://schemas.microsoft.com/office/powerpoint/2010/main" val="3083687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2C089DC-130C-4155-8C50-EDE59E55BAE9}" type="datetimeFigureOut">
              <a:rPr lang="nl-NL" smtClean="0"/>
              <a:t>10-10-2015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18C2CA7-655D-4665-8180-9C7C2DC1895B}" type="slidenum">
              <a:rPr lang="nl-NL" smtClean="0"/>
              <a:t>‹nr.›</a:t>
            </a:fld>
            <a:endParaRPr lang="nl-NL"/>
          </a:p>
        </p:txBody>
      </p:sp>
    </p:spTree>
    <p:extLst>
      <p:ext uri="{BB962C8B-B14F-4D97-AF65-F5344CB8AC3E}">
        <p14:creationId xmlns:p14="http://schemas.microsoft.com/office/powerpoint/2010/main" val="14394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E2C089DC-130C-4155-8C50-EDE59E55BAE9}" type="datetimeFigureOut">
              <a:rPr lang="nl-NL" smtClean="0"/>
              <a:t>10-10-2015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18C2CA7-655D-4665-8180-9C7C2DC1895B}" type="slidenum">
              <a:rPr lang="nl-NL" smtClean="0"/>
              <a:t>‹nr.›</a:t>
            </a:fld>
            <a:endParaRPr lang="nl-NL"/>
          </a:p>
        </p:txBody>
      </p:sp>
    </p:spTree>
    <p:extLst>
      <p:ext uri="{BB962C8B-B14F-4D97-AF65-F5344CB8AC3E}">
        <p14:creationId xmlns:p14="http://schemas.microsoft.com/office/powerpoint/2010/main" val="378384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E2C089DC-130C-4155-8C50-EDE59E55BAE9}" type="datetimeFigureOut">
              <a:rPr lang="nl-NL" smtClean="0"/>
              <a:t>10-10-2015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E18C2CA7-655D-4665-8180-9C7C2DC1895B}"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82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E2C089DC-130C-4155-8C50-EDE59E55BAE9}" type="datetimeFigureOut">
              <a:rPr lang="nl-NL" smtClean="0"/>
              <a:t>10-10-2015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18C2CA7-655D-4665-8180-9C7C2DC1895B}" type="slidenum">
              <a:rPr lang="nl-NL" smtClean="0"/>
              <a:t>‹nr.›</a:t>
            </a:fld>
            <a:endParaRPr lang="nl-NL"/>
          </a:p>
        </p:txBody>
      </p:sp>
    </p:spTree>
    <p:extLst>
      <p:ext uri="{BB962C8B-B14F-4D97-AF65-F5344CB8AC3E}">
        <p14:creationId xmlns:p14="http://schemas.microsoft.com/office/powerpoint/2010/main" val="2394818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E2C089DC-130C-4155-8C50-EDE59E55BAE9}" type="datetimeFigureOut">
              <a:rPr lang="nl-NL" smtClean="0"/>
              <a:t>10-10-2015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E18C2CA7-655D-4665-8180-9C7C2DC1895B}" type="slidenum">
              <a:rPr lang="nl-NL" smtClean="0"/>
              <a:t>‹nr.›</a:t>
            </a:fld>
            <a:endParaRPr lang="nl-NL"/>
          </a:p>
        </p:txBody>
      </p:sp>
    </p:spTree>
    <p:extLst>
      <p:ext uri="{BB962C8B-B14F-4D97-AF65-F5344CB8AC3E}">
        <p14:creationId xmlns:p14="http://schemas.microsoft.com/office/powerpoint/2010/main" val="1668304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E2C089DC-130C-4155-8C50-EDE59E55BAE9}" type="datetimeFigureOut">
              <a:rPr lang="nl-NL" smtClean="0"/>
              <a:t>10-10-2015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E18C2CA7-655D-4665-8180-9C7C2DC1895B}" type="slidenum">
              <a:rPr lang="nl-NL" smtClean="0"/>
              <a:t>‹nr.›</a:t>
            </a:fld>
            <a:endParaRPr lang="nl-NL"/>
          </a:p>
        </p:txBody>
      </p:sp>
    </p:spTree>
    <p:extLst>
      <p:ext uri="{BB962C8B-B14F-4D97-AF65-F5344CB8AC3E}">
        <p14:creationId xmlns:p14="http://schemas.microsoft.com/office/powerpoint/2010/main" val="220645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2C089DC-130C-4155-8C50-EDE59E55BAE9}" type="datetimeFigureOut">
              <a:rPr lang="nl-NL" smtClean="0"/>
              <a:t>10-10-2015</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E18C2CA7-655D-4665-8180-9C7C2DC1895B}" type="slidenum">
              <a:rPr lang="nl-NL" smtClean="0"/>
              <a:t>‹nr.›</a:t>
            </a:fld>
            <a:endParaRPr lang="nl-NL"/>
          </a:p>
        </p:txBody>
      </p:sp>
    </p:spTree>
    <p:extLst>
      <p:ext uri="{BB962C8B-B14F-4D97-AF65-F5344CB8AC3E}">
        <p14:creationId xmlns:p14="http://schemas.microsoft.com/office/powerpoint/2010/main" val="220837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2C089DC-130C-4155-8C50-EDE59E55BAE9}" type="datetimeFigureOut">
              <a:rPr lang="nl-NL" smtClean="0"/>
              <a:t>10-10-2015</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18C2CA7-655D-4665-8180-9C7C2DC1895B}" type="slidenum">
              <a:rPr lang="nl-NL" smtClean="0"/>
              <a:t>‹nr.›</a:t>
            </a:fld>
            <a:endParaRPr lang="nl-NL"/>
          </a:p>
        </p:txBody>
      </p:sp>
    </p:spTree>
    <p:extLst>
      <p:ext uri="{BB962C8B-B14F-4D97-AF65-F5344CB8AC3E}">
        <p14:creationId xmlns:p14="http://schemas.microsoft.com/office/powerpoint/2010/main" val="2199890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E2C089DC-130C-4155-8C50-EDE59E55BAE9}" type="datetimeFigureOut">
              <a:rPr lang="nl-NL" smtClean="0"/>
              <a:t>10-10-2015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E18C2CA7-655D-4665-8180-9C7C2DC1895B}" type="slidenum">
              <a:rPr lang="nl-NL" smtClean="0"/>
              <a:t>‹nr.›</a:t>
            </a:fld>
            <a:endParaRPr lang="nl-NL"/>
          </a:p>
        </p:txBody>
      </p:sp>
    </p:spTree>
    <p:extLst>
      <p:ext uri="{BB962C8B-B14F-4D97-AF65-F5344CB8AC3E}">
        <p14:creationId xmlns:p14="http://schemas.microsoft.com/office/powerpoint/2010/main" val="1141854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2C089DC-130C-4155-8C50-EDE59E55BAE9}" type="datetimeFigureOut">
              <a:rPr lang="nl-NL" smtClean="0"/>
              <a:t>10-10-2015</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18C2CA7-655D-4665-8180-9C7C2DC1895B}"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8748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924801"/>
          </a:xfrm>
        </p:spPr>
        <p:txBody>
          <a:bodyPr>
            <a:normAutofit fontScale="90000"/>
          </a:bodyPr>
          <a:lstStyle/>
          <a:p>
            <a:r>
              <a:rPr lang="nl-NL" dirty="0" err="1" smtClean="0"/>
              <a:t>Holi</a:t>
            </a:r>
            <a:endParaRPr lang="nl-NL" dirty="0"/>
          </a:p>
        </p:txBody>
      </p:sp>
      <p:sp>
        <p:nvSpPr>
          <p:cNvPr id="3" name="Ondertitel 2"/>
          <p:cNvSpPr>
            <a:spLocks noGrp="1"/>
          </p:cNvSpPr>
          <p:nvPr>
            <p:ph type="subTitle" idx="1"/>
          </p:nvPr>
        </p:nvSpPr>
        <p:spPr/>
        <p:txBody>
          <a:bodyPr>
            <a:normAutofit fontScale="85000" lnSpcReduction="20000"/>
          </a:bodyPr>
          <a:lstStyle/>
          <a:p>
            <a:r>
              <a:rPr lang="nl-NL" dirty="0" smtClean="0"/>
              <a:t>Hindoeïsme</a:t>
            </a:r>
          </a:p>
          <a:p>
            <a:r>
              <a:rPr lang="nl-NL" dirty="0" smtClean="0"/>
              <a:t>~</a:t>
            </a:r>
            <a:endParaRPr lang="nl-NL" dirty="0"/>
          </a:p>
          <a:p>
            <a:r>
              <a:rPr lang="nl-NL" dirty="0" smtClean="0"/>
              <a:t>India, Nepal </a:t>
            </a:r>
          </a:p>
        </p:txBody>
      </p:sp>
      <p:pic>
        <p:nvPicPr>
          <p:cNvPr id="2050" name="Picture 2" descr="http://festivalsadvices.com/wp-content/uploads/2010/11/Holi-Festiva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9415" y="1930785"/>
            <a:ext cx="5869036" cy="4401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9183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de relatie met het geloof?</a:t>
            </a:r>
            <a:endParaRPr lang="nl-NL" dirty="0"/>
          </a:p>
        </p:txBody>
      </p:sp>
      <p:sp>
        <p:nvSpPr>
          <p:cNvPr id="3" name="Tijdelijke aanduiding voor inhoud 2"/>
          <p:cNvSpPr>
            <a:spLocks noGrp="1"/>
          </p:cNvSpPr>
          <p:nvPr>
            <p:ph idx="1"/>
          </p:nvPr>
        </p:nvSpPr>
        <p:spPr/>
        <p:txBody>
          <a:bodyPr/>
          <a:lstStyle/>
          <a:p>
            <a:r>
              <a:rPr lang="nl-NL" dirty="0" smtClean="0"/>
              <a:t>Meerdere goden;</a:t>
            </a:r>
          </a:p>
          <a:p>
            <a:pPr lvl="1"/>
            <a:r>
              <a:rPr lang="nl-NL" dirty="0" smtClean="0"/>
              <a:t>Brahma </a:t>
            </a:r>
            <a:r>
              <a:rPr lang="nl-NL" dirty="0" smtClean="0">
                <a:sym typeface="Wingdings" panose="05000000000000000000" pitchFamily="2" charset="2"/>
              </a:rPr>
              <a:t> God van de schepping</a:t>
            </a:r>
          </a:p>
          <a:p>
            <a:pPr lvl="1"/>
            <a:r>
              <a:rPr lang="nl-NL" dirty="0" smtClean="0">
                <a:sym typeface="Wingdings" panose="05000000000000000000" pitchFamily="2" charset="2"/>
              </a:rPr>
              <a:t>Shiva  God van de vernietiging</a:t>
            </a:r>
          </a:p>
          <a:p>
            <a:pPr lvl="1"/>
            <a:r>
              <a:rPr lang="nl-NL" dirty="0" err="1" smtClean="0">
                <a:sym typeface="Wingdings" panose="05000000000000000000" pitchFamily="2" charset="2"/>
              </a:rPr>
              <a:t>Vishnu</a:t>
            </a:r>
            <a:r>
              <a:rPr lang="nl-NL" dirty="0" smtClean="0">
                <a:sym typeface="Wingdings" panose="05000000000000000000" pitchFamily="2" charset="2"/>
              </a:rPr>
              <a:t>  Beschermgod van het Heelal </a:t>
            </a:r>
            <a:endParaRPr lang="nl-NL" dirty="0"/>
          </a:p>
        </p:txBody>
      </p:sp>
    </p:spTree>
    <p:extLst>
      <p:ext uri="{BB962C8B-B14F-4D97-AF65-F5344CB8AC3E}">
        <p14:creationId xmlns:p14="http://schemas.microsoft.com/office/powerpoint/2010/main" val="93954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Wat is het verhaal achter </a:t>
            </a:r>
            <a:r>
              <a:rPr lang="nl-NL" dirty="0" err="1" smtClean="0"/>
              <a:t>Holi</a:t>
            </a:r>
            <a:r>
              <a:rPr lang="nl-NL" dirty="0" smtClean="0"/>
              <a:t>?</a:t>
            </a:r>
            <a:endParaRPr lang="nl-NL" dirty="0"/>
          </a:p>
        </p:txBody>
      </p:sp>
      <p:sp>
        <p:nvSpPr>
          <p:cNvPr id="3" name="Tijdelijke aanduiding voor inhoud 2"/>
          <p:cNvSpPr>
            <a:spLocks noGrp="1"/>
          </p:cNvSpPr>
          <p:nvPr>
            <p:ph idx="1"/>
          </p:nvPr>
        </p:nvSpPr>
        <p:spPr/>
        <p:txBody>
          <a:bodyPr/>
          <a:lstStyle/>
          <a:p>
            <a:r>
              <a:rPr lang="nl-NL" dirty="0" smtClean="0"/>
              <a:t>Koning </a:t>
            </a:r>
            <a:r>
              <a:rPr lang="nl-NL" b="1" dirty="0" err="1" smtClean="0"/>
              <a:t>Hiranyakashyapu</a:t>
            </a:r>
            <a:endParaRPr lang="nl-NL" b="1" dirty="0" smtClean="0"/>
          </a:p>
          <a:p>
            <a:pPr marL="0" indent="0">
              <a:buNone/>
            </a:pPr>
            <a:endParaRPr lang="nl-NL" b="1" dirty="0" smtClean="0"/>
          </a:p>
          <a:p>
            <a:pPr lvl="1"/>
            <a:r>
              <a:rPr lang="nl-NL" b="1" dirty="0" smtClean="0"/>
              <a:t>Spreuk door Shiva: </a:t>
            </a:r>
            <a:r>
              <a:rPr lang="nl-NL" i="1" dirty="0"/>
              <a:t>“Je zult niet gedood worden, niet door een mens of dier, niet als je binnen of buiten bent, niet in de lucht of op de grond, niet overdag en niet ’s avonds, niet door een wapen en niet door een vloek of spreuk.” </a:t>
            </a:r>
            <a:endParaRPr lang="nl-NL" i="1" dirty="0" smtClean="0"/>
          </a:p>
          <a:p>
            <a:pPr marL="457200" lvl="1" indent="0">
              <a:buNone/>
            </a:pPr>
            <a:endParaRPr lang="nl-NL" i="1" dirty="0" smtClean="0"/>
          </a:p>
          <a:p>
            <a:pPr lvl="1"/>
            <a:r>
              <a:rPr lang="nl-NL" dirty="0" smtClean="0"/>
              <a:t>Zoon: </a:t>
            </a:r>
            <a:r>
              <a:rPr lang="nl-NL" dirty="0" err="1" smtClean="0"/>
              <a:t>Prahalad</a:t>
            </a:r>
            <a:r>
              <a:rPr lang="nl-NL" dirty="0" smtClean="0"/>
              <a:t> </a:t>
            </a:r>
            <a:r>
              <a:rPr lang="nl-NL" dirty="0" smtClean="0">
                <a:sym typeface="Wingdings" panose="05000000000000000000" pitchFamily="2" charset="2"/>
              </a:rPr>
              <a:t> </a:t>
            </a:r>
            <a:r>
              <a:rPr lang="nl-NL" dirty="0" err="1" smtClean="0">
                <a:sym typeface="Wingdings" panose="05000000000000000000" pitchFamily="2" charset="2"/>
              </a:rPr>
              <a:t>Vishnu</a:t>
            </a:r>
            <a:endParaRPr lang="nl-NL" dirty="0" smtClean="0">
              <a:sym typeface="Wingdings" panose="05000000000000000000" pitchFamily="2" charset="2"/>
            </a:endParaRPr>
          </a:p>
          <a:p>
            <a:pPr lvl="1"/>
            <a:r>
              <a:rPr lang="nl-NL" dirty="0" smtClean="0">
                <a:sym typeface="Wingdings" panose="05000000000000000000" pitchFamily="2" charset="2"/>
              </a:rPr>
              <a:t>Zus: </a:t>
            </a:r>
            <a:r>
              <a:rPr lang="nl-NL" dirty="0" err="1" smtClean="0">
                <a:sym typeface="Wingdings" panose="05000000000000000000" pitchFamily="2" charset="2"/>
              </a:rPr>
              <a:t>Holika</a:t>
            </a:r>
            <a:r>
              <a:rPr lang="nl-NL" dirty="0" smtClean="0">
                <a:sym typeface="Wingdings" panose="05000000000000000000" pitchFamily="2" charset="2"/>
              </a:rPr>
              <a:t>  Heks</a:t>
            </a:r>
          </a:p>
          <a:p>
            <a:pPr lvl="1"/>
            <a:endParaRPr lang="nl-NL" dirty="0">
              <a:sym typeface="Wingdings" panose="05000000000000000000" pitchFamily="2" charset="2"/>
            </a:endParaRPr>
          </a:p>
          <a:p>
            <a:pPr lvl="1"/>
            <a:r>
              <a:rPr lang="nl-NL" dirty="0" smtClean="0">
                <a:sym typeface="Wingdings" panose="05000000000000000000" pitchFamily="2" charset="2"/>
              </a:rPr>
              <a:t>De Brandstapel </a:t>
            </a:r>
            <a:endParaRPr lang="nl-NL" dirty="0" smtClean="0"/>
          </a:p>
          <a:p>
            <a:pPr lvl="1"/>
            <a:endParaRPr lang="nl-NL" dirty="0"/>
          </a:p>
        </p:txBody>
      </p:sp>
      <p:pic>
        <p:nvPicPr>
          <p:cNvPr id="2050" name="Picture 2" descr="http://www.blog.sagmart.com/wp-content/uploads/2014/03/holika-prahalad-Hiranyakashyap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769" y="3357975"/>
            <a:ext cx="4900911" cy="2970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43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Wat is de betekenis van het </a:t>
            </a:r>
            <a:r>
              <a:rPr lang="nl-NL" dirty="0" err="1" smtClean="0"/>
              <a:t>Holi</a:t>
            </a:r>
            <a:r>
              <a:rPr lang="nl-NL" dirty="0" smtClean="0"/>
              <a:t>-feest?</a:t>
            </a:r>
            <a:endParaRPr lang="nl-NL" dirty="0"/>
          </a:p>
        </p:txBody>
      </p:sp>
      <p:sp>
        <p:nvSpPr>
          <p:cNvPr id="6" name="Tijdelijke aanduiding voor inhoud 2"/>
          <p:cNvSpPr>
            <a:spLocks noGrp="1"/>
          </p:cNvSpPr>
          <p:nvPr>
            <p:ph idx="1"/>
          </p:nvPr>
        </p:nvSpPr>
        <p:spPr/>
        <p:txBody>
          <a:bodyPr/>
          <a:lstStyle/>
          <a:p>
            <a:r>
              <a:rPr lang="nl-NL" dirty="0" smtClean="0"/>
              <a:t>Het goede op het kwade</a:t>
            </a:r>
          </a:p>
          <a:p>
            <a:r>
              <a:rPr lang="nl-NL" dirty="0" smtClean="0"/>
              <a:t>Licht op duisternis</a:t>
            </a:r>
          </a:p>
          <a:p>
            <a:r>
              <a:rPr lang="nl-NL" dirty="0" smtClean="0"/>
              <a:t>Kennis op onwetendheid</a:t>
            </a:r>
          </a:p>
          <a:p>
            <a:r>
              <a:rPr lang="nl-NL" dirty="0" smtClean="0"/>
              <a:t>Recht op onrecht </a:t>
            </a:r>
          </a:p>
          <a:p>
            <a:endParaRPr lang="nl-NL" dirty="0"/>
          </a:p>
          <a:p>
            <a:r>
              <a:rPr lang="nl-NL" dirty="0" smtClean="0"/>
              <a:t>Overwinningsfeest </a:t>
            </a:r>
          </a:p>
          <a:p>
            <a:r>
              <a:rPr lang="nl-NL" dirty="0" smtClean="0"/>
              <a:t>Nieuwjaarsfeest </a:t>
            </a:r>
          </a:p>
          <a:p>
            <a:pPr lvl="1"/>
            <a:endParaRPr lang="nl-NL" dirty="0"/>
          </a:p>
        </p:txBody>
      </p:sp>
    </p:spTree>
    <p:extLst>
      <p:ext uri="{BB962C8B-B14F-4D97-AF65-F5344CB8AC3E}">
        <p14:creationId xmlns:p14="http://schemas.microsoft.com/office/powerpoint/2010/main" val="162109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anim calcmode="lin" valueType="num">
                                      <p:cBhvr>
                                        <p:cTn id="1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1000"/>
                                        <p:tgtEl>
                                          <p:spTgt spid="6">
                                            <p:txEl>
                                              <p:pRg st="3" end="3"/>
                                            </p:txEl>
                                          </p:spTgt>
                                        </p:tgtEl>
                                      </p:cBhvr>
                                    </p:animEffect>
                                    <p:anim calcmode="lin" valueType="num">
                                      <p:cBhvr>
                                        <p:cTn id="2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fade">
                                      <p:cBhvr>
                                        <p:cTn id="29" dur="1000"/>
                                        <p:tgtEl>
                                          <p:spTgt spid="6">
                                            <p:txEl>
                                              <p:pRg st="5" end="5"/>
                                            </p:txEl>
                                          </p:spTgt>
                                        </p:tgtEl>
                                      </p:cBhvr>
                                    </p:animEffect>
                                    <p:anim calcmode="lin" valueType="num">
                                      <p:cBhvr>
                                        <p:cTn id="3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1000"/>
                                        <p:tgtEl>
                                          <p:spTgt spid="6">
                                            <p:txEl>
                                              <p:pRg st="6" end="6"/>
                                            </p:txEl>
                                          </p:spTgt>
                                        </p:tgtEl>
                                      </p:cBhvr>
                                    </p:animEffect>
                                    <p:anim calcmode="lin" valueType="num">
                                      <p:cBhvr>
                                        <p:cTn id="3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Hoe werkt de traditie?</a:t>
            </a:r>
            <a:endParaRPr lang="nl-NL" dirty="0"/>
          </a:p>
        </p:txBody>
      </p:sp>
      <p:sp>
        <p:nvSpPr>
          <p:cNvPr id="3" name="Tijdelijke aanduiding voor inhoud 2"/>
          <p:cNvSpPr>
            <a:spLocks noGrp="1"/>
          </p:cNvSpPr>
          <p:nvPr>
            <p:ph idx="1"/>
          </p:nvPr>
        </p:nvSpPr>
        <p:spPr/>
        <p:txBody>
          <a:bodyPr/>
          <a:lstStyle/>
          <a:p>
            <a:r>
              <a:rPr lang="nl-NL" dirty="0" smtClean="0"/>
              <a:t>Hoogtepunt van de winter </a:t>
            </a:r>
            <a:r>
              <a:rPr lang="nl-NL" dirty="0" smtClean="0">
                <a:sym typeface="Wingdings" panose="05000000000000000000" pitchFamily="2" charset="2"/>
              </a:rPr>
              <a:t> poten plantje  </a:t>
            </a:r>
            <a:r>
              <a:rPr lang="nl-NL" dirty="0" err="1" smtClean="0">
                <a:sym typeface="Wingdings" panose="05000000000000000000" pitchFamily="2" charset="2"/>
              </a:rPr>
              <a:t>Holika</a:t>
            </a:r>
            <a:endParaRPr lang="nl-NL" dirty="0" smtClean="0">
              <a:sym typeface="Wingdings" panose="05000000000000000000" pitchFamily="2" charset="2"/>
            </a:endParaRPr>
          </a:p>
          <a:p>
            <a:r>
              <a:rPr lang="nl-NL" dirty="0" smtClean="0">
                <a:sym typeface="Wingdings" panose="05000000000000000000" pitchFamily="2" charset="2"/>
              </a:rPr>
              <a:t>40 dagen later  brandstapel </a:t>
            </a:r>
          </a:p>
          <a:p>
            <a:r>
              <a:rPr lang="nl-NL" dirty="0" smtClean="0">
                <a:sym typeface="Wingdings" panose="05000000000000000000" pitchFamily="2" charset="2"/>
              </a:rPr>
              <a:t>Volle maan in maart  Opbranden stapel </a:t>
            </a:r>
          </a:p>
          <a:p>
            <a:r>
              <a:rPr lang="nl-NL" dirty="0" smtClean="0">
                <a:sym typeface="Wingdings" panose="05000000000000000000" pitchFamily="2" charset="2"/>
              </a:rPr>
              <a:t>Zingen tot in de nacht</a:t>
            </a:r>
          </a:p>
          <a:p>
            <a:r>
              <a:rPr lang="nl-NL" dirty="0" smtClean="0">
                <a:sym typeface="Wingdings" panose="05000000000000000000" pitchFamily="2" charset="2"/>
              </a:rPr>
              <a:t>Volgende dag: </a:t>
            </a:r>
            <a:r>
              <a:rPr lang="nl-NL" dirty="0" err="1" smtClean="0">
                <a:sym typeface="Wingdings" panose="05000000000000000000" pitchFamily="2" charset="2"/>
              </a:rPr>
              <a:t>Holifeest</a:t>
            </a:r>
            <a:r>
              <a:rPr lang="nl-NL" dirty="0" smtClean="0">
                <a:sym typeface="Wingdings" panose="05000000000000000000" pitchFamily="2" charset="2"/>
              </a:rPr>
              <a:t>  Kleurenpoeder  As </a:t>
            </a:r>
            <a:endParaRPr lang="nl-NL" dirty="0"/>
          </a:p>
        </p:txBody>
      </p:sp>
      <p:pic>
        <p:nvPicPr>
          <p:cNvPr id="3074" name="Picture 2" descr="http://swadesh.unnatisilks.com/wp-content/uploads/2015/03/holi-at-city-palace-udaipu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508" y="281383"/>
            <a:ext cx="3408172" cy="31287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niromaitconsultingservices.files.wordpress.com/2015/03/holi-fastival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7556" y="3761879"/>
            <a:ext cx="3408172" cy="255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8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286</TotalTime>
  <Words>173</Words>
  <Application>Microsoft Office PowerPoint</Application>
  <PresentationFormat>Breedbeeld</PresentationFormat>
  <Paragraphs>32</Paragraphs>
  <Slides>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Calibri</vt:lpstr>
      <vt:lpstr>Calibri Light</vt:lpstr>
      <vt:lpstr>Wingdings</vt:lpstr>
      <vt:lpstr>Terugblik</vt:lpstr>
      <vt:lpstr>Holi</vt:lpstr>
      <vt:lpstr>Wat is de relatie met het geloof?</vt:lpstr>
      <vt:lpstr>Wat is het verhaal achter Holi?</vt:lpstr>
      <vt:lpstr>Wat is de betekenis van het Holi-feest?</vt:lpstr>
      <vt:lpstr>Hoe werkt de traditie?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Holi-feest</dc:title>
  <dc:creator>Eline Lems</dc:creator>
  <cp:lastModifiedBy>Eline Lems</cp:lastModifiedBy>
  <cp:revision>8</cp:revision>
  <dcterms:created xsi:type="dcterms:W3CDTF">2015-10-05T20:05:00Z</dcterms:created>
  <dcterms:modified xsi:type="dcterms:W3CDTF">2015-10-10T17:38:32Z</dcterms:modified>
</cp:coreProperties>
</file>