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57" r:id="rId3"/>
    <p:sldId id="261" r:id="rId4"/>
    <p:sldId id="258" r:id="rId5"/>
    <p:sldId id="259" r:id="rId6"/>
    <p:sldId id="260" r:id="rId7"/>
    <p:sldId id="262" r:id="rId8"/>
    <p:sldId id="264" r:id="rId9"/>
    <p:sldId id="263" r:id="rId10"/>
    <p:sldId id="265" r:id="rId11"/>
    <p:sldId id="266" r:id="rId12"/>
    <p:sldId id="268" r:id="rId13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39" autoAdjust="0"/>
    <p:restoredTop sz="94660"/>
  </p:normalViewPr>
  <p:slideViewPr>
    <p:cSldViewPr>
      <p:cViewPr>
        <p:scale>
          <a:sx n="68" d="100"/>
          <a:sy n="68" d="100"/>
        </p:scale>
        <p:origin x="-144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DB9C77-CB8C-4220-8469-57F73AA9B370}" type="datetimeFigureOut">
              <a:rPr lang="nl-NL" smtClean="0"/>
              <a:t>30-11-2016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EF575F-BEFD-45C3-9F94-4E513E192A1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894612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EF575F-BEFD-45C3-9F94-4E513E192A10}" type="slidenum">
              <a:rPr lang="nl-NL" smtClean="0"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495548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94E7CE6F-285B-408E-803C-752C2AE27C2A}" type="datetimeFigureOut">
              <a:rPr lang="nl-NL" smtClean="0"/>
              <a:t>30-11-2016</a:t>
            </a:fld>
            <a:endParaRPr lang="nl-NL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90082E86-84E4-461B-9E54-3F7E75FE44CC}" type="slidenum">
              <a:rPr lang="nl-NL" smtClean="0"/>
              <a:t>‹nr.›</a:t>
            </a:fld>
            <a:endParaRPr lang="nl-NL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7CE6F-285B-408E-803C-752C2AE27C2A}" type="datetimeFigureOut">
              <a:rPr lang="nl-NL" smtClean="0"/>
              <a:t>30-11-2016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82E86-84E4-461B-9E54-3F7E75FE44CC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7CE6F-285B-408E-803C-752C2AE27C2A}" type="datetimeFigureOut">
              <a:rPr lang="nl-NL" smtClean="0"/>
              <a:t>30-11-2016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82E86-84E4-461B-9E54-3F7E75FE44CC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7CE6F-285B-408E-803C-752C2AE27C2A}" type="datetimeFigureOut">
              <a:rPr lang="nl-NL" smtClean="0"/>
              <a:t>30-11-2016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82E86-84E4-461B-9E54-3F7E75FE44CC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7CE6F-285B-408E-803C-752C2AE27C2A}" type="datetimeFigureOut">
              <a:rPr lang="nl-NL" smtClean="0"/>
              <a:t>30-11-2016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82E86-84E4-461B-9E54-3F7E75FE44CC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7CE6F-285B-408E-803C-752C2AE27C2A}" type="datetimeFigureOut">
              <a:rPr lang="nl-NL" smtClean="0"/>
              <a:t>30-11-2016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82E86-84E4-461B-9E54-3F7E75FE44CC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7CE6F-285B-408E-803C-752C2AE27C2A}" type="datetimeFigureOut">
              <a:rPr lang="nl-NL" smtClean="0"/>
              <a:t>30-11-2016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82E86-84E4-461B-9E54-3F7E75FE44CC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7CE6F-285B-408E-803C-752C2AE27C2A}" type="datetimeFigureOut">
              <a:rPr lang="nl-NL" smtClean="0"/>
              <a:t>30-11-2016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82E86-84E4-461B-9E54-3F7E75FE44CC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7CE6F-285B-408E-803C-752C2AE27C2A}" type="datetimeFigureOut">
              <a:rPr lang="nl-NL" smtClean="0"/>
              <a:t>30-11-2016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82E86-84E4-461B-9E54-3F7E75FE44CC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7CE6F-285B-408E-803C-752C2AE27C2A}" type="datetimeFigureOut">
              <a:rPr lang="nl-NL" smtClean="0"/>
              <a:t>30-11-2016</a:t>
            </a:fld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82E86-84E4-461B-9E54-3F7E75FE44CC}" type="slidenum">
              <a:rPr lang="nl-NL" smtClean="0"/>
              <a:t>‹nr.›</a:t>
            </a:fld>
            <a:endParaRPr lang="nl-NL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nl-N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7CE6F-285B-408E-803C-752C2AE27C2A}" type="datetimeFigureOut">
              <a:rPr lang="nl-NL" smtClean="0"/>
              <a:t>30-11-2016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82E86-84E4-461B-9E54-3F7E75FE44CC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94E7CE6F-285B-408E-803C-752C2AE27C2A}" type="datetimeFigureOut">
              <a:rPr lang="nl-NL" smtClean="0"/>
              <a:t>30-11-2016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90082E86-84E4-461B-9E54-3F7E75FE44CC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788024" y="2204864"/>
            <a:ext cx="3313355" cy="1702160"/>
          </a:xfrm>
        </p:spPr>
        <p:txBody>
          <a:bodyPr/>
          <a:lstStyle/>
          <a:p>
            <a:r>
              <a:rPr lang="nl-NL" b="1" dirty="0" smtClean="0"/>
              <a:t>Hoofdstuk 2</a:t>
            </a:r>
            <a:endParaRPr lang="nl-NL" b="1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4788024" y="4005064"/>
            <a:ext cx="3309803" cy="1260629"/>
          </a:xfrm>
        </p:spPr>
        <p:txBody>
          <a:bodyPr>
            <a:noAutofit/>
          </a:bodyPr>
          <a:lstStyle/>
          <a:p>
            <a:r>
              <a:rPr lang="nl-NL" sz="2400" dirty="0" smtClean="0"/>
              <a:t>Paragraaf 3 </a:t>
            </a:r>
          </a:p>
          <a:p>
            <a:endParaRPr lang="nl-NL" sz="2400" dirty="0"/>
          </a:p>
          <a:p>
            <a:r>
              <a:rPr lang="nl-NL" sz="2400" dirty="0" smtClean="0"/>
              <a:t>Blz. 28 / 29 </a:t>
            </a:r>
            <a:endParaRPr lang="nl-NL" sz="2400" dirty="0"/>
          </a:p>
        </p:txBody>
      </p:sp>
      <p:pic>
        <p:nvPicPr>
          <p:cNvPr id="1026" name="Picture 2" descr="Afbeeldingsresultaat voor inui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-19440"/>
            <a:ext cx="3662911" cy="2465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fbeeldingsresultaat voor groenla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501008"/>
            <a:ext cx="4146144" cy="2732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3802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87624" y="281308"/>
            <a:ext cx="7024744" cy="1143000"/>
          </a:xfrm>
        </p:spPr>
        <p:txBody>
          <a:bodyPr/>
          <a:lstStyle/>
          <a:p>
            <a:r>
              <a:rPr lang="nl-NL" dirty="0" smtClean="0"/>
              <a:t>Je kan nu…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755576" y="1484784"/>
            <a:ext cx="7704856" cy="3508977"/>
          </a:xfrm>
        </p:spPr>
        <p:txBody>
          <a:bodyPr/>
          <a:lstStyle/>
          <a:p>
            <a:r>
              <a:rPr lang="nl-NL" dirty="0"/>
              <a:t>Het landschap op Groenland beschrijven aan de hand van de begrippen uit je boek. </a:t>
            </a:r>
          </a:p>
          <a:p>
            <a:r>
              <a:rPr lang="nl-NL" dirty="0"/>
              <a:t>De leefstijl van de oorspronkelijke bewoners van Groenland beschrijven </a:t>
            </a:r>
          </a:p>
          <a:p>
            <a:r>
              <a:rPr lang="nl-NL" dirty="0"/>
              <a:t>Nadenken over de gevolgen van het smelten van ijs op Groenland. </a:t>
            </a:r>
          </a:p>
          <a:p>
            <a:endParaRPr lang="nl-NL" dirty="0"/>
          </a:p>
        </p:txBody>
      </p:sp>
      <p:sp>
        <p:nvSpPr>
          <p:cNvPr id="4" name="Tekstvak 3"/>
          <p:cNvSpPr txBox="1"/>
          <p:nvPr/>
        </p:nvSpPr>
        <p:spPr>
          <a:xfrm>
            <a:off x="5527892" y="50476"/>
            <a:ext cx="3168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>
                <a:solidFill>
                  <a:schemeClr val="bg1"/>
                </a:solidFill>
              </a:rPr>
              <a:t>Blz. 28 / 29</a:t>
            </a:r>
            <a:endParaRPr lang="nl-NL" sz="2400" b="1" dirty="0">
              <a:solidFill>
                <a:schemeClr val="bg1"/>
              </a:solidFill>
            </a:endParaRPr>
          </a:p>
        </p:txBody>
      </p:sp>
      <p:pic>
        <p:nvPicPr>
          <p:cNvPr id="5" name="Picture 4" descr="Afbeeldingsresultaat voor groenla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365104"/>
            <a:ext cx="3779912" cy="2396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Afbeeldingsresultaat voor inui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8581" y="4365104"/>
            <a:ext cx="3491880" cy="2350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1199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1520" y="-17120"/>
            <a:ext cx="8640960" cy="1609248"/>
          </a:xfrm>
        </p:spPr>
        <p:txBody>
          <a:bodyPr>
            <a:normAutofit/>
          </a:bodyPr>
          <a:lstStyle/>
          <a:p>
            <a:pPr algn="ctr"/>
            <a:r>
              <a:rPr lang="nl-NL" sz="3200" dirty="0" smtClean="0"/>
              <a:t>Wat gaan we de volgende keer doen? </a:t>
            </a:r>
            <a:endParaRPr lang="nl-NL" sz="32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8580" indent="0">
              <a:buNone/>
            </a:pPr>
            <a:r>
              <a:rPr lang="nl-NL" b="1" dirty="0" smtClean="0"/>
              <a:t> </a:t>
            </a:r>
            <a:endParaRPr lang="nl-NL" b="1" dirty="0"/>
          </a:p>
        </p:txBody>
      </p:sp>
      <p:sp>
        <p:nvSpPr>
          <p:cNvPr id="4" name="Tekstvak 3"/>
          <p:cNvSpPr txBox="1"/>
          <p:nvPr/>
        </p:nvSpPr>
        <p:spPr>
          <a:xfrm>
            <a:off x="5527892" y="50476"/>
            <a:ext cx="3168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>
                <a:solidFill>
                  <a:schemeClr val="bg1"/>
                </a:solidFill>
              </a:rPr>
              <a:t>Blz. 28 / 29</a:t>
            </a:r>
            <a:endParaRPr lang="nl-NL" sz="2400" b="1" dirty="0">
              <a:solidFill>
                <a:schemeClr val="bg1"/>
              </a:solidFill>
            </a:endParaRPr>
          </a:p>
        </p:txBody>
      </p:sp>
      <p:sp>
        <p:nvSpPr>
          <p:cNvPr id="5" name="Tekstvak 4"/>
          <p:cNvSpPr txBox="1"/>
          <p:nvPr/>
        </p:nvSpPr>
        <p:spPr>
          <a:xfrm>
            <a:off x="899592" y="5718447"/>
            <a:ext cx="80648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/>
              <a:t>Paragraaf 2.4: Weer, klimaat en landschappen </a:t>
            </a:r>
            <a:endParaRPr lang="nl-NL" sz="2400" b="1" dirty="0"/>
          </a:p>
        </p:txBody>
      </p:sp>
      <p:pic>
        <p:nvPicPr>
          <p:cNvPr id="1026" name="Picture 2" descr="Afbeeldingsresultaat voor klimate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700808"/>
            <a:ext cx="6578899" cy="3873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1781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31640" y="476672"/>
            <a:ext cx="7024744" cy="1143000"/>
          </a:xfrm>
        </p:spPr>
        <p:txBody>
          <a:bodyPr/>
          <a:lstStyle/>
          <a:p>
            <a:r>
              <a:rPr lang="nl-NL" dirty="0" smtClean="0"/>
              <a:t>Reflectie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83568" y="1700808"/>
            <a:ext cx="6777317" cy="3508977"/>
          </a:xfrm>
        </p:spPr>
        <p:txBody>
          <a:bodyPr/>
          <a:lstStyle/>
          <a:p>
            <a:r>
              <a:rPr lang="nl-NL" dirty="0" smtClean="0"/>
              <a:t>De komende periode zullen we vaak terugblikken op de les en hoe de les verliep. </a:t>
            </a:r>
          </a:p>
          <a:p>
            <a:endParaRPr lang="nl-NL" dirty="0" smtClean="0"/>
          </a:p>
          <a:p>
            <a:r>
              <a:rPr lang="nl-NL" b="1" dirty="0" smtClean="0"/>
              <a:t>Wat heb je geleerd?</a:t>
            </a:r>
          </a:p>
          <a:p>
            <a:r>
              <a:rPr lang="nl-NL" b="1" dirty="0" smtClean="0"/>
              <a:t>Hoe heb je geleerd?</a:t>
            </a:r>
          </a:p>
          <a:p>
            <a:r>
              <a:rPr lang="nl-NL" b="1" dirty="0" smtClean="0"/>
              <a:t>Wat ging goed? </a:t>
            </a:r>
          </a:p>
          <a:p>
            <a:r>
              <a:rPr lang="nl-NL" b="1" dirty="0" smtClean="0"/>
              <a:t>Wat ging minder goed? </a:t>
            </a:r>
            <a:endParaRPr lang="nl-NL" b="1" dirty="0"/>
          </a:p>
        </p:txBody>
      </p:sp>
      <p:pic>
        <p:nvPicPr>
          <p:cNvPr id="8194" name="Picture 2" descr="Afbeeldingsresultaat voor reflection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067944" y="3501008"/>
            <a:ext cx="6033914" cy="2850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vak 4"/>
          <p:cNvSpPr txBox="1"/>
          <p:nvPr/>
        </p:nvSpPr>
        <p:spPr>
          <a:xfrm>
            <a:off x="5292080" y="19650"/>
            <a:ext cx="29523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 smtClean="0">
                <a:solidFill>
                  <a:schemeClr val="bg1"/>
                </a:solidFill>
              </a:rPr>
              <a:t>Blz. 24 - 25</a:t>
            </a:r>
            <a:endParaRPr lang="nl-NL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8219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15616" y="548680"/>
            <a:ext cx="7024744" cy="1143000"/>
          </a:xfrm>
        </p:spPr>
        <p:txBody>
          <a:bodyPr/>
          <a:lstStyle/>
          <a:p>
            <a:r>
              <a:rPr lang="nl-NL" dirty="0" smtClean="0"/>
              <a:t>Wat gaan we doen?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99592" y="1772816"/>
            <a:ext cx="7632848" cy="3508977"/>
          </a:xfrm>
        </p:spPr>
        <p:txBody>
          <a:bodyPr/>
          <a:lstStyle/>
          <a:p>
            <a:r>
              <a:rPr lang="nl-NL" b="1" dirty="0" smtClean="0"/>
              <a:t>Herhaling: </a:t>
            </a:r>
            <a:r>
              <a:rPr lang="nl-NL" dirty="0" smtClean="0"/>
              <a:t>wat hebben we de vorige keer gedaan? </a:t>
            </a:r>
          </a:p>
          <a:p>
            <a:r>
              <a:rPr lang="nl-NL" b="1" dirty="0" smtClean="0"/>
              <a:t>Huiswerk: </a:t>
            </a:r>
            <a:r>
              <a:rPr lang="nl-NL" dirty="0" smtClean="0"/>
              <a:t>wat was er moeilijk?</a:t>
            </a:r>
          </a:p>
          <a:p>
            <a:r>
              <a:rPr lang="nl-NL" b="1" dirty="0" smtClean="0"/>
              <a:t>Uitleg: </a:t>
            </a:r>
            <a:r>
              <a:rPr lang="nl-NL" dirty="0" smtClean="0"/>
              <a:t>de </a:t>
            </a:r>
            <a:r>
              <a:rPr lang="nl-NL" i="1" dirty="0" err="1" smtClean="0"/>
              <a:t>Inuit</a:t>
            </a:r>
            <a:r>
              <a:rPr lang="nl-NL" dirty="0" smtClean="0"/>
              <a:t> op Groenland</a:t>
            </a:r>
          </a:p>
          <a:p>
            <a:r>
              <a:rPr lang="nl-NL" b="1" dirty="0" smtClean="0"/>
              <a:t>Opdracht: </a:t>
            </a:r>
            <a:r>
              <a:rPr lang="nl-NL" dirty="0" smtClean="0"/>
              <a:t>Ice Age</a:t>
            </a:r>
          </a:p>
          <a:p>
            <a:r>
              <a:rPr lang="nl-NL" b="1" dirty="0" smtClean="0"/>
              <a:t>Afsluiten: </a:t>
            </a:r>
            <a:r>
              <a:rPr lang="nl-NL" dirty="0" smtClean="0"/>
              <a:t>hoe ging het?  </a:t>
            </a:r>
            <a:endParaRPr lang="nl-NL" b="1" dirty="0"/>
          </a:p>
        </p:txBody>
      </p:sp>
      <p:sp>
        <p:nvSpPr>
          <p:cNvPr id="4" name="AutoShape 2" descr="Afbeeldingsresultaat voor groenland kaar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4221088"/>
            <a:ext cx="2860923" cy="2210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kstvak 4"/>
          <p:cNvSpPr txBox="1"/>
          <p:nvPr/>
        </p:nvSpPr>
        <p:spPr>
          <a:xfrm>
            <a:off x="5148064" y="78611"/>
            <a:ext cx="3168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>
                <a:solidFill>
                  <a:schemeClr val="bg1"/>
                </a:solidFill>
              </a:rPr>
              <a:t>Blz. 28 / 29</a:t>
            </a:r>
            <a:endParaRPr lang="nl-NL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9383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3568" y="692696"/>
            <a:ext cx="8352928" cy="1143000"/>
          </a:xfrm>
        </p:spPr>
        <p:txBody>
          <a:bodyPr>
            <a:normAutofit fontScale="90000"/>
          </a:bodyPr>
          <a:lstStyle/>
          <a:p>
            <a:r>
              <a:rPr lang="nl-NL" dirty="0" smtClean="0"/>
              <a:t>Aan het einde van de les kan je…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701106" y="2204864"/>
            <a:ext cx="7632964" cy="3913660"/>
          </a:xfrm>
        </p:spPr>
        <p:txBody>
          <a:bodyPr/>
          <a:lstStyle/>
          <a:p>
            <a:r>
              <a:rPr lang="nl-NL" dirty="0" smtClean="0"/>
              <a:t>Het landschap op Groenland beschrijven aan de hand van de begrippen uit je boek. </a:t>
            </a:r>
          </a:p>
          <a:p>
            <a:r>
              <a:rPr lang="nl-NL" dirty="0" smtClean="0"/>
              <a:t>De leefstijl van de oorspronkelijke bewoners van Groenland beschrijven </a:t>
            </a:r>
          </a:p>
          <a:p>
            <a:r>
              <a:rPr lang="nl-NL" dirty="0" smtClean="0"/>
              <a:t>Nadenken over de gevolgen van het smelten van ijs op Groenland. </a:t>
            </a:r>
            <a:endParaRPr lang="nl-NL" dirty="0"/>
          </a:p>
        </p:txBody>
      </p:sp>
      <p:sp>
        <p:nvSpPr>
          <p:cNvPr id="5" name="Tekstvak 4"/>
          <p:cNvSpPr txBox="1"/>
          <p:nvPr/>
        </p:nvSpPr>
        <p:spPr>
          <a:xfrm>
            <a:off x="5148064" y="78611"/>
            <a:ext cx="3168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>
                <a:solidFill>
                  <a:schemeClr val="bg1"/>
                </a:solidFill>
              </a:rPr>
              <a:t>Blz. 28 / 29</a:t>
            </a:r>
            <a:endParaRPr lang="nl-NL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1997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15616" y="620688"/>
            <a:ext cx="7024744" cy="1143000"/>
          </a:xfrm>
        </p:spPr>
        <p:txBody>
          <a:bodyPr/>
          <a:lstStyle/>
          <a:p>
            <a:r>
              <a:rPr lang="nl-NL" dirty="0" smtClean="0"/>
              <a:t>Herhaling paragraaf 2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971600" y="1916832"/>
            <a:ext cx="7848988" cy="3508977"/>
          </a:xfrm>
        </p:spPr>
        <p:txBody>
          <a:bodyPr/>
          <a:lstStyle/>
          <a:p>
            <a:r>
              <a:rPr lang="nl-NL" dirty="0" smtClean="0"/>
              <a:t>Mali: drie landschapszones </a:t>
            </a:r>
          </a:p>
          <a:p>
            <a:r>
              <a:rPr lang="nl-NL" dirty="0" smtClean="0"/>
              <a:t>Verwoestijning in de </a:t>
            </a:r>
            <a:r>
              <a:rPr lang="nl-NL" b="1" dirty="0" err="1" smtClean="0"/>
              <a:t>Sahel</a:t>
            </a:r>
            <a:r>
              <a:rPr lang="nl-NL" b="1" dirty="0" smtClean="0"/>
              <a:t>:</a:t>
            </a:r>
            <a:r>
              <a:rPr lang="nl-NL" dirty="0" smtClean="0"/>
              <a:t> oorzaken en gevolgen? </a:t>
            </a:r>
          </a:p>
          <a:p>
            <a:r>
              <a:rPr lang="nl-NL" i="1" dirty="0" smtClean="0"/>
              <a:t>Nomadische</a:t>
            </a:r>
            <a:r>
              <a:rPr lang="nl-NL" dirty="0" smtClean="0"/>
              <a:t> levensstijl: </a:t>
            </a:r>
            <a:r>
              <a:rPr lang="nl-NL" b="1" dirty="0" smtClean="0"/>
              <a:t>extensieve veeteelt</a:t>
            </a:r>
            <a:r>
              <a:rPr lang="nl-NL" dirty="0" smtClean="0"/>
              <a:t>. </a:t>
            </a:r>
            <a:endParaRPr lang="nl-NL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5676" y="4558248"/>
            <a:ext cx="3443646" cy="23219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Afbeeldingsresultaat voor nomade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479108"/>
            <a:ext cx="3600400" cy="2393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kstvak 5"/>
          <p:cNvSpPr txBox="1"/>
          <p:nvPr/>
        </p:nvSpPr>
        <p:spPr>
          <a:xfrm>
            <a:off x="5148064" y="78611"/>
            <a:ext cx="3168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>
                <a:solidFill>
                  <a:schemeClr val="bg1"/>
                </a:solidFill>
              </a:rPr>
              <a:t>Blz. 28 / 29</a:t>
            </a:r>
            <a:endParaRPr lang="nl-NL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6604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27584" y="692696"/>
            <a:ext cx="7024744" cy="1143000"/>
          </a:xfrm>
        </p:spPr>
        <p:txBody>
          <a:bodyPr/>
          <a:lstStyle/>
          <a:p>
            <a:r>
              <a:rPr lang="nl-NL" dirty="0" smtClean="0"/>
              <a:t>Huiswerk: wat is er moeilijk?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755576" y="1988841"/>
            <a:ext cx="7272808" cy="3742350"/>
          </a:xfrm>
        </p:spPr>
        <p:txBody>
          <a:bodyPr/>
          <a:lstStyle/>
          <a:p>
            <a:r>
              <a:rPr lang="nl-NL" dirty="0" smtClean="0"/>
              <a:t>Vorige keer: maken paragraaf 2, lezen paragraaf 3</a:t>
            </a:r>
          </a:p>
          <a:p>
            <a:r>
              <a:rPr lang="nl-NL" dirty="0" smtClean="0"/>
              <a:t>Waar ben je tegen aan gelopen? </a:t>
            </a:r>
            <a:endParaRPr lang="nl-NL" dirty="0"/>
          </a:p>
          <a:p>
            <a:r>
              <a:rPr lang="nl-NL" dirty="0" smtClean="0"/>
              <a:t>Ik </a:t>
            </a:r>
            <a:r>
              <a:rPr lang="nl-NL" dirty="0" smtClean="0"/>
              <a:t>loop rond voor vragen </a:t>
            </a:r>
            <a:endParaRPr lang="nl-NL" dirty="0"/>
          </a:p>
        </p:txBody>
      </p:sp>
      <p:sp>
        <p:nvSpPr>
          <p:cNvPr id="4" name="Tekstvak 3"/>
          <p:cNvSpPr txBox="1"/>
          <p:nvPr/>
        </p:nvSpPr>
        <p:spPr>
          <a:xfrm>
            <a:off x="5148064" y="78611"/>
            <a:ext cx="3168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>
                <a:solidFill>
                  <a:schemeClr val="bg1"/>
                </a:solidFill>
              </a:rPr>
              <a:t>Blz. 28 / 29</a:t>
            </a:r>
            <a:endParaRPr lang="nl-NL" sz="2400" b="1" dirty="0">
              <a:solidFill>
                <a:schemeClr val="bg1"/>
              </a:solidFill>
            </a:endParaRPr>
          </a:p>
        </p:txBody>
      </p:sp>
      <p:pic>
        <p:nvPicPr>
          <p:cNvPr id="4098" name="Picture 2" descr="Afbeeldingsresultaat voor homewor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3227" y="4077072"/>
            <a:ext cx="2709213" cy="2780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vak 4"/>
          <p:cNvSpPr txBox="1"/>
          <p:nvPr/>
        </p:nvSpPr>
        <p:spPr>
          <a:xfrm>
            <a:off x="827584" y="5589240"/>
            <a:ext cx="38884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b="1" dirty="0"/>
              <a:t>5</a:t>
            </a:r>
            <a:r>
              <a:rPr lang="nl-NL" sz="3600" b="1" dirty="0" smtClean="0"/>
              <a:t> </a:t>
            </a:r>
            <a:r>
              <a:rPr lang="nl-NL" sz="3600" b="1" dirty="0" smtClean="0"/>
              <a:t>minuten </a:t>
            </a:r>
            <a:endParaRPr lang="nl-NL" sz="3600" b="1" dirty="0"/>
          </a:p>
        </p:txBody>
      </p:sp>
    </p:spTree>
    <p:extLst>
      <p:ext uri="{BB962C8B-B14F-4D97-AF65-F5344CB8AC3E}">
        <p14:creationId xmlns:p14="http://schemas.microsoft.com/office/powerpoint/2010/main" val="1496092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71600" y="298043"/>
            <a:ext cx="7024744" cy="1143000"/>
          </a:xfrm>
        </p:spPr>
        <p:txBody>
          <a:bodyPr/>
          <a:lstStyle/>
          <a:p>
            <a:r>
              <a:rPr lang="nl-NL" dirty="0" smtClean="0"/>
              <a:t>Groenland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27584" y="1746519"/>
            <a:ext cx="7632848" cy="3508977"/>
          </a:xfrm>
        </p:spPr>
        <p:txBody>
          <a:bodyPr>
            <a:normAutofit/>
          </a:bodyPr>
          <a:lstStyle/>
          <a:p>
            <a:r>
              <a:rPr lang="nl-NL" dirty="0" smtClean="0"/>
              <a:t>Groot land, weinig inwoners </a:t>
            </a:r>
            <a:r>
              <a:rPr lang="nl-NL" dirty="0" smtClean="0"/>
              <a:t>(</a:t>
            </a:r>
            <a:r>
              <a:rPr lang="nl-NL" dirty="0" smtClean="0"/>
              <a:t>56</a:t>
            </a:r>
            <a:r>
              <a:rPr lang="nl-NL" dirty="0" smtClean="0"/>
              <a:t>.000). Emmen?</a:t>
            </a:r>
            <a:endParaRPr lang="nl-NL" dirty="0" smtClean="0"/>
          </a:p>
          <a:p>
            <a:r>
              <a:rPr lang="nl-NL" dirty="0" smtClean="0"/>
              <a:t>Waarom is Groenland zo </a:t>
            </a:r>
            <a:r>
              <a:rPr lang="nl-NL" b="1" dirty="0" smtClean="0"/>
              <a:t>dunbevolkt? </a:t>
            </a:r>
            <a:endParaRPr lang="nl-NL" dirty="0"/>
          </a:p>
        </p:txBody>
      </p:sp>
      <p:sp>
        <p:nvSpPr>
          <p:cNvPr id="4" name="Tekstvak 3"/>
          <p:cNvSpPr txBox="1"/>
          <p:nvPr/>
        </p:nvSpPr>
        <p:spPr>
          <a:xfrm>
            <a:off x="5148064" y="78611"/>
            <a:ext cx="3168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>
                <a:solidFill>
                  <a:schemeClr val="bg1"/>
                </a:solidFill>
              </a:rPr>
              <a:t>Blz. 28 / 29</a:t>
            </a:r>
            <a:endParaRPr lang="nl-NL" sz="2400" b="1" dirty="0">
              <a:solidFill>
                <a:schemeClr val="bg1"/>
              </a:solidFill>
            </a:endParaRPr>
          </a:p>
        </p:txBody>
      </p:sp>
      <p:grpSp>
        <p:nvGrpSpPr>
          <p:cNvPr id="5" name="Groep 4"/>
          <p:cNvGrpSpPr/>
          <p:nvPr/>
        </p:nvGrpSpPr>
        <p:grpSpPr>
          <a:xfrm>
            <a:off x="-27642" y="3501008"/>
            <a:ext cx="9352170" cy="3068958"/>
            <a:chOff x="-15984" y="3589138"/>
            <a:chExt cx="9159984" cy="3068958"/>
          </a:xfrm>
        </p:grpSpPr>
        <p:pic>
          <p:nvPicPr>
            <p:cNvPr id="3074" name="Picture 2" descr="Afbeeldingsresultaat voor greenland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5984" y="3589138"/>
              <a:ext cx="5455926" cy="30689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76" name="Picture 4" descr="Afbeeldingsresultaat voor toendra groenland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17556" y="3589138"/>
              <a:ext cx="3726444" cy="306735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078" name="Picture 6" descr="Afbeeldingsresultaat voor greenland on ma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00731"/>
            <a:ext cx="8279390" cy="4967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8285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94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81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81" tmFilter="0, 0; 0.125,0.2665; 0.25,0.4; 0.375,0.465; 0.5,0.5;  0.625,0.535; 0.75,0.6; 0.875,0.7335; 1,1">
                                          <p:stCondLst>
                                            <p:cond delay="58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90" tmFilter="0, 0; 0.125,0.2665; 0.25,0.4; 0.375,0.465; 0.5,0.5;  0.625,0.535; 0.75,0.6; 0.875,0.7335; 1,1">
                                          <p:stCondLst>
                                            <p:cond delay="115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44" tmFilter="0, 0; 0.125,0.2665; 0.25,0.4; 0.375,0.465; 0.5,0.5;  0.625,0.535; 0.75,0.6; 0.875,0.7335; 1,1">
                                          <p:stCondLst>
                                            <p:cond delay="14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3">
                                          <p:stCondLst>
                                            <p:cond delay="56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45" decel="50000">
                                          <p:stCondLst>
                                            <p:cond delay="59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3">
                                          <p:stCondLst>
                                            <p:cond delay="114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45" decel="50000">
                                          <p:stCondLst>
                                            <p:cond delay="117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3">
                                          <p:stCondLst>
                                            <p:cond delay="143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45" decel="50000">
                                          <p:stCondLst>
                                            <p:cond delay="145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3">
                                          <p:stCondLst>
                                            <p:cond delay="158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45" decel="50000">
                                          <p:stCondLst>
                                            <p:cond delay="160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43608" y="764704"/>
            <a:ext cx="7024744" cy="1143000"/>
          </a:xfrm>
        </p:spPr>
        <p:txBody>
          <a:bodyPr/>
          <a:lstStyle/>
          <a:p>
            <a:r>
              <a:rPr lang="nl-NL" dirty="0" smtClean="0"/>
              <a:t>Groenland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043492" y="2098569"/>
            <a:ext cx="6777317" cy="3508977"/>
          </a:xfrm>
        </p:spPr>
        <p:txBody>
          <a:bodyPr>
            <a:normAutofit/>
          </a:bodyPr>
          <a:lstStyle/>
          <a:p>
            <a:r>
              <a:rPr lang="nl-NL" sz="2800" dirty="0" smtClean="0"/>
              <a:t>Groenland zit ten noorden van de </a:t>
            </a:r>
            <a:r>
              <a:rPr lang="nl-NL" sz="2800" b="1" dirty="0" smtClean="0"/>
              <a:t>boomgrens</a:t>
            </a:r>
            <a:endParaRPr lang="nl-NL" sz="2800" dirty="0" smtClean="0"/>
          </a:p>
          <a:p>
            <a:r>
              <a:rPr lang="nl-NL" sz="2800" dirty="0" smtClean="0"/>
              <a:t>Er is hier dus een </a:t>
            </a:r>
            <a:r>
              <a:rPr lang="nl-NL" sz="2800" b="1" dirty="0" smtClean="0"/>
              <a:t>toendraklimaat </a:t>
            </a:r>
          </a:p>
          <a:p>
            <a:r>
              <a:rPr lang="nl-NL" sz="2800" dirty="0" smtClean="0"/>
              <a:t>Lange en koude winters</a:t>
            </a:r>
          </a:p>
          <a:p>
            <a:r>
              <a:rPr lang="nl-NL" sz="2800" b="1" dirty="0" smtClean="0"/>
              <a:t>Permafrost </a:t>
            </a:r>
            <a:endParaRPr lang="nl-NL" sz="2800" b="1" dirty="0"/>
          </a:p>
        </p:txBody>
      </p:sp>
      <p:pic>
        <p:nvPicPr>
          <p:cNvPr id="7170" name="Picture 2" descr="Afbeeldingsresultaat voor toendra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63" y="3431312"/>
            <a:ext cx="4568918" cy="3426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Afbeeldingsresultaat voor treeline ma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7002" y="2996952"/>
            <a:ext cx="4893195" cy="3861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Afbeeldingsresultaat voor permafrost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5435" y="-99391"/>
            <a:ext cx="5088565" cy="338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7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63" y="1"/>
            <a:ext cx="4718179" cy="3431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237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75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75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1" dur="15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47664" y="476672"/>
            <a:ext cx="7024744" cy="1143000"/>
          </a:xfrm>
        </p:spPr>
        <p:txBody>
          <a:bodyPr/>
          <a:lstStyle/>
          <a:p>
            <a:r>
              <a:rPr lang="nl-NL" dirty="0" err="1" smtClean="0"/>
              <a:t>Inuit</a:t>
            </a:r>
            <a:r>
              <a:rPr lang="nl-NL" dirty="0" smtClean="0"/>
              <a:t>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99592" y="1772816"/>
            <a:ext cx="6777317" cy="3508977"/>
          </a:xfrm>
        </p:spPr>
        <p:txBody>
          <a:bodyPr/>
          <a:lstStyle/>
          <a:p>
            <a:r>
              <a:rPr lang="nl-NL" dirty="0" smtClean="0"/>
              <a:t>De meeste bewoners op Groenland zijn van origine </a:t>
            </a:r>
            <a:r>
              <a:rPr lang="nl-NL" i="1" dirty="0" err="1" smtClean="0"/>
              <a:t>Inuit</a:t>
            </a:r>
            <a:r>
              <a:rPr lang="nl-NL" i="1" dirty="0" smtClean="0"/>
              <a:t> </a:t>
            </a:r>
          </a:p>
          <a:p>
            <a:r>
              <a:rPr lang="nl-NL" dirty="0" smtClean="0"/>
              <a:t>Vroeger een traditionele levensstijl, tegenwoordig steeds moderner </a:t>
            </a:r>
          </a:p>
          <a:p>
            <a:r>
              <a:rPr lang="nl-NL" i="1" dirty="0" err="1"/>
              <a:t>Inuit</a:t>
            </a:r>
            <a:r>
              <a:rPr lang="nl-NL" i="1" dirty="0"/>
              <a:t> </a:t>
            </a:r>
            <a:r>
              <a:rPr lang="nl-NL" dirty="0"/>
              <a:t>leven van de jacht en de visserij </a:t>
            </a:r>
          </a:p>
          <a:p>
            <a:endParaRPr lang="nl-NL" dirty="0"/>
          </a:p>
        </p:txBody>
      </p:sp>
      <p:sp>
        <p:nvSpPr>
          <p:cNvPr id="4" name="Tekstvak 3"/>
          <p:cNvSpPr txBox="1"/>
          <p:nvPr/>
        </p:nvSpPr>
        <p:spPr>
          <a:xfrm>
            <a:off x="5527892" y="50476"/>
            <a:ext cx="3168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>
                <a:solidFill>
                  <a:schemeClr val="bg1"/>
                </a:solidFill>
              </a:rPr>
              <a:t>Blz. 28 / 29</a:t>
            </a:r>
            <a:endParaRPr lang="nl-NL" sz="2400" b="1" dirty="0">
              <a:solidFill>
                <a:schemeClr val="bg1"/>
              </a:solidFill>
            </a:endParaRPr>
          </a:p>
        </p:txBody>
      </p:sp>
      <p:pic>
        <p:nvPicPr>
          <p:cNvPr id="5" name="Picture 2" descr="Afbeeldingsresultaat voor inui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241" y="4392550"/>
            <a:ext cx="3662911" cy="2465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Afbeeldingsresultaat voor inuit dor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809" y="4378604"/>
            <a:ext cx="3984154" cy="2653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4983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23183" y="281308"/>
            <a:ext cx="7024744" cy="1143000"/>
          </a:xfrm>
        </p:spPr>
        <p:txBody>
          <a:bodyPr/>
          <a:lstStyle/>
          <a:p>
            <a:r>
              <a:rPr lang="nl-NL" b="1" dirty="0" smtClean="0"/>
              <a:t>Opdracht: Ice Age </a:t>
            </a:r>
            <a:endParaRPr lang="nl-NL" b="1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7117" y="3645024"/>
            <a:ext cx="2181398" cy="32478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kstvak 4"/>
          <p:cNvSpPr txBox="1"/>
          <p:nvPr/>
        </p:nvSpPr>
        <p:spPr>
          <a:xfrm>
            <a:off x="5527892" y="50476"/>
            <a:ext cx="3168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>
                <a:solidFill>
                  <a:schemeClr val="bg1"/>
                </a:solidFill>
              </a:rPr>
              <a:t>Blz. 28 / 29</a:t>
            </a:r>
            <a:endParaRPr lang="nl-NL" sz="2400" b="1" dirty="0">
              <a:solidFill>
                <a:schemeClr val="bg1"/>
              </a:solidFill>
            </a:endParaRPr>
          </a:p>
        </p:txBody>
      </p:sp>
      <p:sp>
        <p:nvSpPr>
          <p:cNvPr id="4" name="Tekstvak 3"/>
          <p:cNvSpPr txBox="1"/>
          <p:nvPr/>
        </p:nvSpPr>
        <p:spPr>
          <a:xfrm>
            <a:off x="683568" y="1556792"/>
            <a:ext cx="655272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dirty="0" smtClean="0"/>
              <a:t>Het </a:t>
            </a:r>
            <a:r>
              <a:rPr lang="nl-NL" sz="2000" b="1" dirty="0" smtClean="0"/>
              <a:t>landijs </a:t>
            </a:r>
            <a:r>
              <a:rPr lang="nl-NL" sz="2000" dirty="0" smtClean="0"/>
              <a:t>en </a:t>
            </a:r>
            <a:r>
              <a:rPr lang="nl-NL" sz="2000" b="1" dirty="0" smtClean="0"/>
              <a:t>permafrost </a:t>
            </a:r>
            <a:r>
              <a:rPr lang="nl-NL" sz="2000" dirty="0" smtClean="0"/>
              <a:t>op Groenland begint te smelten. De reden hiervoor is de opwarming van de Aarde. </a:t>
            </a:r>
          </a:p>
          <a:p>
            <a:endParaRPr lang="nl-NL" sz="2000" dirty="0"/>
          </a:p>
          <a:p>
            <a:r>
              <a:rPr lang="nl-NL" sz="2000" dirty="0" smtClean="0"/>
              <a:t>Beeld je in dat je woont op Groenland. </a:t>
            </a:r>
            <a:br>
              <a:rPr lang="nl-NL" sz="2000" dirty="0" smtClean="0"/>
            </a:br>
            <a:r>
              <a:rPr lang="nl-NL" sz="2000" dirty="0" smtClean="0"/>
              <a:t>Je bent onderdeel van een </a:t>
            </a:r>
            <a:r>
              <a:rPr lang="nl-NL" sz="2000" b="1" dirty="0" err="1" smtClean="0"/>
              <a:t>Inuit</a:t>
            </a:r>
            <a:r>
              <a:rPr lang="nl-NL" sz="2000" dirty="0" smtClean="0"/>
              <a:t>-stam en leeft in een klein dorpje.  </a:t>
            </a:r>
            <a:br>
              <a:rPr lang="nl-NL" sz="2000" dirty="0" smtClean="0"/>
            </a:br>
            <a:r>
              <a:rPr lang="nl-NL" sz="2000" dirty="0" smtClean="0"/>
              <a:t>Wat voor gevolgen zal het smelten van het ijs  voor jouw omgeving  hebben? Denk aan de natuur, je school, etc. </a:t>
            </a:r>
          </a:p>
          <a:p>
            <a:endParaRPr lang="nl-NL" sz="2000" dirty="0"/>
          </a:p>
          <a:p>
            <a:r>
              <a:rPr lang="nl-NL" sz="2000" dirty="0" smtClean="0"/>
              <a:t>Noem minimaal drie gevolgen! </a:t>
            </a:r>
            <a:endParaRPr lang="nl-NL" sz="2000" dirty="0"/>
          </a:p>
        </p:txBody>
      </p:sp>
      <p:sp>
        <p:nvSpPr>
          <p:cNvPr id="7" name="Tekstvak 6"/>
          <p:cNvSpPr txBox="1"/>
          <p:nvPr/>
        </p:nvSpPr>
        <p:spPr>
          <a:xfrm>
            <a:off x="2051720" y="5733256"/>
            <a:ext cx="38884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 smtClean="0"/>
              <a:t>10 minuten </a:t>
            </a:r>
            <a:endParaRPr lang="nl-NL" sz="3200" b="1" dirty="0"/>
          </a:p>
        </p:txBody>
      </p:sp>
    </p:spTree>
    <p:extLst>
      <p:ext uri="{BB962C8B-B14F-4D97-AF65-F5344CB8AC3E}">
        <p14:creationId xmlns:p14="http://schemas.microsoft.com/office/powerpoint/2010/main" val="1389264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hema1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Thema1</Template>
  <TotalTime>164</TotalTime>
  <Words>386</Words>
  <Application>Microsoft Office PowerPoint</Application>
  <PresentationFormat>Diavoorstelling (4:3)</PresentationFormat>
  <Paragraphs>67</Paragraphs>
  <Slides>12</Slides>
  <Notes>1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12</vt:i4>
      </vt:variant>
    </vt:vector>
  </HeadingPairs>
  <TitlesOfParts>
    <vt:vector size="13" baseType="lpstr">
      <vt:lpstr>Thema1</vt:lpstr>
      <vt:lpstr>Hoofdstuk 2</vt:lpstr>
      <vt:lpstr>Wat gaan we doen?</vt:lpstr>
      <vt:lpstr>Aan het einde van de les kan je…</vt:lpstr>
      <vt:lpstr>Herhaling paragraaf 2 </vt:lpstr>
      <vt:lpstr>Huiswerk: wat is er moeilijk?</vt:lpstr>
      <vt:lpstr>Groenland </vt:lpstr>
      <vt:lpstr>Groenland</vt:lpstr>
      <vt:lpstr>Inuit </vt:lpstr>
      <vt:lpstr>Opdracht: Ice Age </vt:lpstr>
      <vt:lpstr>Je kan nu…</vt:lpstr>
      <vt:lpstr>Wat gaan we de volgende keer doen? </vt:lpstr>
      <vt:lpstr>Reflectie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Hoofdstuk 2</dc:title>
  <dc:creator>duco spakman</dc:creator>
  <cp:lastModifiedBy>duco spakman</cp:lastModifiedBy>
  <cp:revision>17</cp:revision>
  <dcterms:created xsi:type="dcterms:W3CDTF">2016-11-25T09:40:12Z</dcterms:created>
  <dcterms:modified xsi:type="dcterms:W3CDTF">2016-11-30T10:38:30Z</dcterms:modified>
</cp:coreProperties>
</file>