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B9C77-CB8C-4220-8469-57F73AA9B370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F575F-BEFD-45C3-9F94-4E513E192A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46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F575F-BEFD-45C3-9F94-4E513E192A1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55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4E7CE6F-285B-408E-803C-752C2AE27C2A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0082E86-84E4-461B-9E54-3F7E75FE44C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2204864"/>
            <a:ext cx="3313355" cy="1702160"/>
          </a:xfrm>
        </p:spPr>
        <p:txBody>
          <a:bodyPr/>
          <a:lstStyle/>
          <a:p>
            <a:r>
              <a:rPr lang="nl-NL" b="1" dirty="0" smtClean="0"/>
              <a:t>Hoofdstuk 2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88024" y="4005064"/>
            <a:ext cx="3309803" cy="1260629"/>
          </a:xfrm>
        </p:spPr>
        <p:txBody>
          <a:bodyPr>
            <a:noAutofit/>
          </a:bodyPr>
          <a:lstStyle/>
          <a:p>
            <a:r>
              <a:rPr lang="nl-NL" sz="2400" dirty="0" smtClean="0"/>
              <a:t>Paragraaf 3 </a:t>
            </a:r>
          </a:p>
          <a:p>
            <a:endParaRPr lang="nl-NL" sz="2400" dirty="0"/>
          </a:p>
          <a:p>
            <a:r>
              <a:rPr lang="nl-NL" sz="2400" dirty="0" smtClean="0"/>
              <a:t>Blz. 28 / 29 </a:t>
            </a:r>
            <a:endParaRPr lang="nl-NL" sz="2400" dirty="0"/>
          </a:p>
        </p:txBody>
      </p:sp>
      <p:pic>
        <p:nvPicPr>
          <p:cNvPr id="1026" name="Picture 2" descr="Afbeeldingsresultaat voor in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9440"/>
            <a:ext cx="3662911" cy="24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roen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146144" cy="27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81308"/>
            <a:ext cx="7024744" cy="1143000"/>
          </a:xfrm>
        </p:spPr>
        <p:txBody>
          <a:bodyPr/>
          <a:lstStyle/>
          <a:p>
            <a:r>
              <a:rPr lang="nl-NL" dirty="0" smtClean="0"/>
              <a:t>Je kan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3508977"/>
          </a:xfrm>
        </p:spPr>
        <p:txBody>
          <a:bodyPr/>
          <a:lstStyle/>
          <a:p>
            <a:r>
              <a:rPr lang="nl-NL" dirty="0"/>
              <a:t>Het landschap op Groenland beschrijven aan de hand van de begrippen uit je boek. </a:t>
            </a:r>
          </a:p>
          <a:p>
            <a:r>
              <a:rPr lang="nl-NL" dirty="0"/>
              <a:t>De leefstijl van de oorspronkelijke bewoners van Groenland beschrijven </a:t>
            </a:r>
          </a:p>
          <a:p>
            <a:r>
              <a:rPr lang="nl-NL" dirty="0"/>
              <a:t>Nadenken over de gevolgen van het smelten van ijs op Groenland.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fbeeldingsresultaat voor groen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779912" cy="23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in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81" y="4365104"/>
            <a:ext cx="3491880" cy="23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-17120"/>
            <a:ext cx="8640960" cy="1609248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/>
              <a:t>Wat gaan we de volgende keer doen?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99592" y="5718447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Paragraaf 2.4: Weer, klimaat en landschappen </a:t>
            </a:r>
            <a:endParaRPr lang="nl-NL" sz="2400" b="1" dirty="0"/>
          </a:p>
        </p:txBody>
      </p:sp>
      <p:pic>
        <p:nvPicPr>
          <p:cNvPr id="1026" name="Picture 2" descr="Afbeeldingsresultaat voor klima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578899" cy="38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3501008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72816"/>
            <a:ext cx="7632848" cy="3508977"/>
          </a:xfrm>
        </p:spPr>
        <p:txBody>
          <a:bodyPr/>
          <a:lstStyle/>
          <a:p>
            <a:r>
              <a:rPr lang="nl-NL" b="1" dirty="0" smtClean="0"/>
              <a:t>Herhaling: </a:t>
            </a:r>
            <a:r>
              <a:rPr lang="nl-NL" dirty="0" smtClean="0"/>
              <a:t>wat hebben we de vorige keer gedaan? </a:t>
            </a:r>
          </a:p>
          <a:p>
            <a:r>
              <a:rPr lang="nl-NL" b="1" dirty="0" smtClean="0"/>
              <a:t>Huiswerk: </a:t>
            </a:r>
            <a:r>
              <a:rPr lang="nl-NL" dirty="0" smtClean="0"/>
              <a:t>wat was er moeilijk?</a:t>
            </a:r>
          </a:p>
          <a:p>
            <a:r>
              <a:rPr lang="nl-NL" b="1" dirty="0" smtClean="0"/>
              <a:t>Uitleg: </a:t>
            </a:r>
            <a:r>
              <a:rPr lang="nl-NL" dirty="0" smtClean="0"/>
              <a:t>de </a:t>
            </a:r>
            <a:r>
              <a:rPr lang="nl-NL" i="1" dirty="0" err="1" smtClean="0"/>
              <a:t>Inuit</a:t>
            </a:r>
            <a:r>
              <a:rPr lang="nl-NL" dirty="0" smtClean="0"/>
              <a:t> op Groenland</a:t>
            </a:r>
          </a:p>
          <a:p>
            <a:r>
              <a:rPr lang="nl-NL" b="1" dirty="0" smtClean="0"/>
              <a:t>Opdracht: </a:t>
            </a:r>
            <a:r>
              <a:rPr lang="nl-NL" dirty="0" smtClean="0"/>
              <a:t>Ice Age</a:t>
            </a:r>
          </a:p>
          <a:p>
            <a:r>
              <a:rPr lang="nl-NL" b="1" dirty="0" smtClean="0"/>
              <a:t>Afsluiten: </a:t>
            </a:r>
            <a:r>
              <a:rPr lang="nl-NL" dirty="0" smtClean="0"/>
              <a:t>hoe ging het?  </a:t>
            </a:r>
            <a:endParaRPr lang="nl-NL" b="1" dirty="0"/>
          </a:p>
        </p:txBody>
      </p:sp>
      <p:sp>
        <p:nvSpPr>
          <p:cNvPr id="4" name="AutoShape 2" descr="Afbeeldingsresultaat voor groenland ka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860923" cy="221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148064" y="786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Aan het einde van de les kan je…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1106" y="2204864"/>
            <a:ext cx="7632964" cy="3913660"/>
          </a:xfrm>
        </p:spPr>
        <p:txBody>
          <a:bodyPr/>
          <a:lstStyle/>
          <a:p>
            <a:r>
              <a:rPr lang="nl-NL" dirty="0" smtClean="0"/>
              <a:t>Het landschap op Groenland beschrijven aan de hand van de begrippen uit je boek. </a:t>
            </a:r>
          </a:p>
          <a:p>
            <a:r>
              <a:rPr lang="nl-NL" dirty="0" smtClean="0"/>
              <a:t>De leefstijl van de oorspronkelijke bewoners van Groenland beschrijven </a:t>
            </a:r>
          </a:p>
          <a:p>
            <a:r>
              <a:rPr lang="nl-NL" dirty="0" smtClean="0"/>
              <a:t>Nadenken over de gevolgen van het smelten van ijs op Groenland.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148064" y="786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/>
          <a:lstStyle/>
          <a:p>
            <a:r>
              <a:rPr lang="nl-NL" dirty="0" smtClean="0"/>
              <a:t>Herhaling paragraaf 2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916832"/>
            <a:ext cx="7848988" cy="3508977"/>
          </a:xfrm>
        </p:spPr>
        <p:txBody>
          <a:bodyPr/>
          <a:lstStyle/>
          <a:p>
            <a:r>
              <a:rPr lang="nl-NL" dirty="0" smtClean="0"/>
              <a:t>Mali: drie landschapszones </a:t>
            </a:r>
          </a:p>
          <a:p>
            <a:r>
              <a:rPr lang="nl-NL" dirty="0" smtClean="0"/>
              <a:t>Verwoestijning in de </a:t>
            </a:r>
            <a:r>
              <a:rPr lang="nl-NL" b="1" dirty="0" err="1" smtClean="0"/>
              <a:t>Sahel</a:t>
            </a:r>
            <a:r>
              <a:rPr lang="nl-NL" b="1" dirty="0" smtClean="0"/>
              <a:t>:</a:t>
            </a:r>
            <a:r>
              <a:rPr lang="nl-NL" dirty="0" smtClean="0"/>
              <a:t> oorzaken en gevolgen? </a:t>
            </a:r>
          </a:p>
          <a:p>
            <a:r>
              <a:rPr lang="nl-NL" i="1" dirty="0" smtClean="0"/>
              <a:t>Nomadische</a:t>
            </a:r>
            <a:r>
              <a:rPr lang="nl-NL" dirty="0" smtClean="0"/>
              <a:t> levensstijl: </a:t>
            </a:r>
            <a:r>
              <a:rPr lang="nl-NL" b="1" dirty="0" smtClean="0"/>
              <a:t>extensieve veeteelt</a:t>
            </a:r>
            <a:r>
              <a:rPr lang="nl-NL" dirty="0" smtClean="0"/>
              <a:t>. 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76" y="4558248"/>
            <a:ext cx="3443646" cy="232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beeldingsresultaat voor noma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9108"/>
            <a:ext cx="3600400" cy="23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148064" y="786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/>
          <a:lstStyle/>
          <a:p>
            <a:r>
              <a:rPr lang="nl-NL" dirty="0" smtClean="0"/>
              <a:t>Huiswerk: wat is er moeilijk?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88841"/>
            <a:ext cx="7272808" cy="3742350"/>
          </a:xfrm>
        </p:spPr>
        <p:txBody>
          <a:bodyPr/>
          <a:lstStyle/>
          <a:p>
            <a:r>
              <a:rPr lang="nl-NL" dirty="0" smtClean="0"/>
              <a:t>Vorige keer: maken paragraaf 2, lezen paragraaf 3</a:t>
            </a:r>
          </a:p>
          <a:p>
            <a:r>
              <a:rPr lang="nl-NL" dirty="0" smtClean="0"/>
              <a:t>Waar ben je tegen aan gelopen? </a:t>
            </a:r>
            <a:endParaRPr lang="nl-NL" dirty="0"/>
          </a:p>
          <a:p>
            <a:r>
              <a:rPr lang="nl-NL" dirty="0" smtClean="0"/>
              <a:t>Ik </a:t>
            </a:r>
            <a:r>
              <a:rPr lang="nl-NL" dirty="0" smtClean="0"/>
              <a:t>loop rond voor vragen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148064" y="786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Afbeeldingsresultaat voor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27" y="4077072"/>
            <a:ext cx="270921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27584" y="55892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5</a:t>
            </a:r>
            <a:r>
              <a:rPr lang="nl-NL" sz="3600" b="1" dirty="0" smtClean="0"/>
              <a:t> </a:t>
            </a:r>
            <a:r>
              <a:rPr lang="nl-NL" sz="3600" b="1" dirty="0" smtClean="0"/>
              <a:t>minuten 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4960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98043"/>
            <a:ext cx="7024744" cy="1143000"/>
          </a:xfrm>
        </p:spPr>
        <p:txBody>
          <a:bodyPr/>
          <a:lstStyle/>
          <a:p>
            <a:r>
              <a:rPr lang="nl-NL" dirty="0" smtClean="0"/>
              <a:t>Groenland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46519"/>
            <a:ext cx="7632848" cy="3508977"/>
          </a:xfrm>
        </p:spPr>
        <p:txBody>
          <a:bodyPr>
            <a:normAutofit/>
          </a:bodyPr>
          <a:lstStyle/>
          <a:p>
            <a:r>
              <a:rPr lang="nl-NL" dirty="0" smtClean="0"/>
              <a:t>Groot land, weinig inwoners </a:t>
            </a:r>
            <a:r>
              <a:rPr lang="nl-NL" dirty="0" smtClean="0"/>
              <a:t>(</a:t>
            </a:r>
            <a:r>
              <a:rPr lang="nl-NL" dirty="0" smtClean="0"/>
              <a:t>56</a:t>
            </a:r>
            <a:r>
              <a:rPr lang="nl-NL" dirty="0" smtClean="0"/>
              <a:t>.000). Emmen?</a:t>
            </a:r>
            <a:endParaRPr lang="nl-NL" dirty="0" smtClean="0"/>
          </a:p>
          <a:p>
            <a:r>
              <a:rPr lang="nl-NL" dirty="0" smtClean="0"/>
              <a:t>Waarom is Groenland zo </a:t>
            </a:r>
            <a:r>
              <a:rPr lang="nl-NL" b="1" dirty="0" smtClean="0"/>
              <a:t>dunbevolkt?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148064" y="786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-27642" y="3501008"/>
            <a:ext cx="9352170" cy="3068958"/>
            <a:chOff x="-15984" y="3589138"/>
            <a:chExt cx="9159984" cy="3068958"/>
          </a:xfrm>
        </p:grpSpPr>
        <p:pic>
          <p:nvPicPr>
            <p:cNvPr id="3074" name="Picture 2" descr="Afbeeldingsresultaat voor greenla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84" y="3589138"/>
              <a:ext cx="5455926" cy="3068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Afbeeldingsresultaat voor toendra groenla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556" y="3589138"/>
              <a:ext cx="3726444" cy="3067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Afbeeldingsresultaat voor greenland on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731"/>
            <a:ext cx="8279390" cy="49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nl-NL" dirty="0" smtClean="0"/>
              <a:t>Groenland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098569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Groenland zit ten noorden van de </a:t>
            </a:r>
            <a:r>
              <a:rPr lang="nl-NL" sz="2800" b="1" dirty="0" smtClean="0"/>
              <a:t>boomgrens</a:t>
            </a:r>
            <a:endParaRPr lang="nl-NL" sz="2800" dirty="0" smtClean="0"/>
          </a:p>
          <a:p>
            <a:r>
              <a:rPr lang="nl-NL" sz="2800" dirty="0" smtClean="0"/>
              <a:t>Er is hier dus een </a:t>
            </a:r>
            <a:r>
              <a:rPr lang="nl-NL" sz="2800" b="1" dirty="0" smtClean="0"/>
              <a:t>toendraklimaat </a:t>
            </a:r>
          </a:p>
          <a:p>
            <a:r>
              <a:rPr lang="nl-NL" sz="2800" dirty="0" smtClean="0"/>
              <a:t>Lange en koude winters</a:t>
            </a:r>
          </a:p>
          <a:p>
            <a:r>
              <a:rPr lang="nl-NL" sz="2800" b="1" dirty="0" smtClean="0"/>
              <a:t>Permafrost </a:t>
            </a:r>
            <a:endParaRPr lang="nl-NL" sz="2800" b="1" dirty="0"/>
          </a:p>
        </p:txBody>
      </p:sp>
      <p:pic>
        <p:nvPicPr>
          <p:cNvPr id="7170" name="Picture 2" descr="Afbeeldingsresultaat voor toendr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3431312"/>
            <a:ext cx="4568918" cy="3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fbeeldingsresultaat voor treelin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02" y="2996952"/>
            <a:ext cx="489319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permafro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35" y="-99391"/>
            <a:ext cx="5088565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1"/>
            <a:ext cx="4718179" cy="343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024744" cy="1143000"/>
          </a:xfrm>
        </p:spPr>
        <p:txBody>
          <a:bodyPr/>
          <a:lstStyle/>
          <a:p>
            <a:r>
              <a:rPr lang="nl-NL" dirty="0" err="1" smtClean="0"/>
              <a:t>Inuit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72816"/>
            <a:ext cx="6777317" cy="3508977"/>
          </a:xfrm>
        </p:spPr>
        <p:txBody>
          <a:bodyPr/>
          <a:lstStyle/>
          <a:p>
            <a:r>
              <a:rPr lang="nl-NL" dirty="0" smtClean="0"/>
              <a:t>De meeste bewoners op Groenland zijn van origine </a:t>
            </a:r>
            <a:r>
              <a:rPr lang="nl-NL" i="1" dirty="0" err="1" smtClean="0"/>
              <a:t>Inuit</a:t>
            </a:r>
            <a:r>
              <a:rPr lang="nl-NL" i="1" dirty="0" smtClean="0"/>
              <a:t> </a:t>
            </a:r>
          </a:p>
          <a:p>
            <a:r>
              <a:rPr lang="nl-NL" dirty="0" smtClean="0"/>
              <a:t>Vroeger een traditionele levensstijl, tegenwoordig steeds moderner </a:t>
            </a:r>
          </a:p>
          <a:p>
            <a:r>
              <a:rPr lang="nl-NL" i="1" dirty="0" err="1"/>
              <a:t>Inuit</a:t>
            </a:r>
            <a:r>
              <a:rPr lang="nl-NL" i="1" dirty="0"/>
              <a:t> </a:t>
            </a:r>
            <a:r>
              <a:rPr lang="nl-NL" dirty="0"/>
              <a:t>leven van de jacht en de visserij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Afbeeldingsresultaat voor in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41" y="4392550"/>
            <a:ext cx="3662911" cy="24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inuit do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09" y="4378604"/>
            <a:ext cx="3984154" cy="26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183" y="281308"/>
            <a:ext cx="7024744" cy="1143000"/>
          </a:xfrm>
        </p:spPr>
        <p:txBody>
          <a:bodyPr/>
          <a:lstStyle/>
          <a:p>
            <a:r>
              <a:rPr lang="nl-NL" b="1" dirty="0" smtClean="0"/>
              <a:t>Opdracht: Ice Age </a:t>
            </a:r>
            <a:endParaRPr lang="nl-NL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17" y="3645024"/>
            <a:ext cx="2181398" cy="324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83568" y="1556792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Het </a:t>
            </a:r>
            <a:r>
              <a:rPr lang="nl-NL" sz="2000" b="1" dirty="0" smtClean="0"/>
              <a:t>landijs </a:t>
            </a:r>
            <a:r>
              <a:rPr lang="nl-NL" sz="2000" dirty="0" smtClean="0"/>
              <a:t>en </a:t>
            </a:r>
            <a:r>
              <a:rPr lang="nl-NL" sz="2000" b="1" dirty="0" smtClean="0"/>
              <a:t>permafrost </a:t>
            </a:r>
            <a:r>
              <a:rPr lang="nl-NL" sz="2000" dirty="0" smtClean="0"/>
              <a:t>op Groenland begint te smelten. De reden hiervoor is de opwarming van de Aarde. </a:t>
            </a:r>
          </a:p>
          <a:p>
            <a:endParaRPr lang="nl-NL" sz="2000" dirty="0"/>
          </a:p>
          <a:p>
            <a:r>
              <a:rPr lang="nl-NL" sz="2000" dirty="0" smtClean="0"/>
              <a:t>Beeld je in dat je woont op Groenland. </a:t>
            </a:r>
            <a:br>
              <a:rPr lang="nl-NL" sz="2000" dirty="0" smtClean="0"/>
            </a:br>
            <a:r>
              <a:rPr lang="nl-NL" sz="2000" dirty="0" smtClean="0"/>
              <a:t>Je bent onderdeel van een </a:t>
            </a:r>
            <a:r>
              <a:rPr lang="nl-NL" sz="2000" b="1" dirty="0" err="1" smtClean="0"/>
              <a:t>Inuit</a:t>
            </a:r>
            <a:r>
              <a:rPr lang="nl-NL" sz="2000" dirty="0" smtClean="0"/>
              <a:t>-stam en leeft in een klein dorpje.  </a:t>
            </a:r>
            <a:br>
              <a:rPr lang="nl-NL" sz="2000" dirty="0" smtClean="0"/>
            </a:br>
            <a:r>
              <a:rPr lang="nl-NL" sz="2000" dirty="0" smtClean="0"/>
              <a:t>Wat voor gevolgen zal het smelten van het ijs  voor jouw omgeving  hebben? Denk aan de natuur, je school, etc. </a:t>
            </a:r>
          </a:p>
          <a:p>
            <a:endParaRPr lang="nl-NL" sz="2000" dirty="0"/>
          </a:p>
          <a:p>
            <a:r>
              <a:rPr lang="nl-NL" sz="2000" dirty="0" smtClean="0"/>
              <a:t>Noem minimaal drie gevolgen! </a:t>
            </a: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2051720" y="573325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10 minuten 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3892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164</TotalTime>
  <Words>386</Words>
  <Application>Microsoft Office PowerPoint</Application>
  <PresentationFormat>Diavoorstelling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Thema1</vt:lpstr>
      <vt:lpstr>Hoofdstuk 2</vt:lpstr>
      <vt:lpstr>Wat gaan we doen?</vt:lpstr>
      <vt:lpstr>Aan het einde van de les kan je…</vt:lpstr>
      <vt:lpstr>Herhaling paragraaf 2 </vt:lpstr>
      <vt:lpstr>Huiswerk: wat is er moeilijk?</vt:lpstr>
      <vt:lpstr>Groenland </vt:lpstr>
      <vt:lpstr>Groenland</vt:lpstr>
      <vt:lpstr>Inuit </vt:lpstr>
      <vt:lpstr>Opdracht: Ice Age </vt:lpstr>
      <vt:lpstr>Je kan nu…</vt:lpstr>
      <vt:lpstr>Wat gaan we de volgende keer doen? 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</dc:title>
  <dc:creator>duco spakman</dc:creator>
  <cp:lastModifiedBy>duco spakman</cp:lastModifiedBy>
  <cp:revision>17</cp:revision>
  <dcterms:created xsi:type="dcterms:W3CDTF">2016-11-25T09:40:12Z</dcterms:created>
  <dcterms:modified xsi:type="dcterms:W3CDTF">2016-11-30T10:38:30Z</dcterms:modified>
</cp:coreProperties>
</file>