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fgeronde rechthoe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729FA-B8D4-4CC5-9A3E-63D2A59323A1}" type="datetimeFigureOut">
              <a:rPr lang="nl-NL" smtClean="0"/>
              <a:t>2-1-2015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523FF-49F2-42BE-90D1-EA91CDC32AE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729FA-B8D4-4CC5-9A3E-63D2A59323A1}" type="datetimeFigureOut">
              <a:rPr lang="nl-NL" smtClean="0"/>
              <a:t>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523FF-49F2-42BE-90D1-EA91CDC32AE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729FA-B8D4-4CC5-9A3E-63D2A59323A1}" type="datetimeFigureOut">
              <a:rPr lang="nl-NL" smtClean="0"/>
              <a:t>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523FF-49F2-42BE-90D1-EA91CDC32AE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729FA-B8D4-4CC5-9A3E-63D2A59323A1}" type="datetimeFigureOut">
              <a:rPr lang="nl-NL" smtClean="0"/>
              <a:t>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523FF-49F2-42BE-90D1-EA91CDC32AE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geronde rechthoe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fgeronde rechthoe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729FA-B8D4-4CC5-9A3E-63D2A59323A1}" type="datetimeFigureOut">
              <a:rPr lang="nl-NL" smtClean="0"/>
              <a:t>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523FF-49F2-42BE-90D1-EA91CDC32AE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729FA-B8D4-4CC5-9A3E-63D2A59323A1}" type="datetimeFigureOut">
              <a:rPr lang="nl-NL" smtClean="0"/>
              <a:t>2-1-2015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523FF-49F2-42BE-90D1-EA91CDC32AE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729FA-B8D4-4CC5-9A3E-63D2A59323A1}" type="datetimeFigureOut">
              <a:rPr lang="nl-NL" smtClean="0"/>
              <a:t>2-1-2015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523FF-49F2-42BE-90D1-EA91CDC32AE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729FA-B8D4-4CC5-9A3E-63D2A59323A1}" type="datetimeFigureOut">
              <a:rPr lang="nl-NL" smtClean="0"/>
              <a:t>2-1-2015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523FF-49F2-42BE-90D1-EA91CDC32AE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729FA-B8D4-4CC5-9A3E-63D2A59323A1}" type="datetimeFigureOut">
              <a:rPr lang="nl-NL" smtClean="0"/>
              <a:t>2-1-2015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523FF-49F2-42BE-90D1-EA91CDC32AE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729FA-B8D4-4CC5-9A3E-63D2A59323A1}" type="datetimeFigureOut">
              <a:rPr lang="nl-NL" smtClean="0"/>
              <a:t>2-1-2015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523FF-49F2-42BE-90D1-EA91CDC32AE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nd enkele hoek rechthoek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729FA-B8D4-4CC5-9A3E-63D2A59323A1}" type="datetimeFigureOut">
              <a:rPr lang="nl-NL" smtClean="0"/>
              <a:t>2-1-2015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523FF-49F2-42BE-90D1-EA91CDC32AE9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fgeronde rechthoe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jdelijke aanduiding voor titel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A729FA-B8D4-4CC5-9A3E-63D2A59323A1}" type="datetimeFigureOut">
              <a:rPr lang="nl-NL" smtClean="0"/>
              <a:t>2-1-2015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4523FF-49F2-42BE-90D1-EA91CDC32AE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4.alphacoders.com/250/25015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Köppen</a:t>
            </a:r>
            <a:r>
              <a:rPr lang="nl-NL" dirty="0" smtClean="0"/>
              <a:t> klimaat systeem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773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Oorsprong van de naam</a:t>
            </a:r>
          </a:p>
          <a:p>
            <a:endParaRPr lang="nl-NL" dirty="0"/>
          </a:p>
          <a:p>
            <a:r>
              <a:rPr lang="nl-NL" dirty="0" smtClean="0"/>
              <a:t>De letters en het systeem</a:t>
            </a:r>
          </a:p>
          <a:p>
            <a:endParaRPr lang="nl-NL" dirty="0"/>
          </a:p>
          <a:p>
            <a:r>
              <a:rPr lang="nl-NL" dirty="0" smtClean="0"/>
              <a:t>Oefening</a:t>
            </a:r>
          </a:p>
          <a:p>
            <a:endParaRPr lang="nl-NL" dirty="0"/>
          </a:p>
          <a:p>
            <a:r>
              <a:rPr lang="nl-NL" dirty="0" smtClean="0"/>
              <a:t>bespreken</a:t>
            </a:r>
            <a:endParaRPr lang="nl-NL" dirty="0"/>
          </a:p>
        </p:txBody>
      </p:sp>
      <p:pic>
        <p:nvPicPr>
          <p:cNvPr id="2050" name="Picture 2" descr="http://c2.plzcdn.com/ZillaIMG/800f03d026e08ab0d6c95baebda55ba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6295"/>
            <a:ext cx="2153816" cy="21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oorsprong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</a:t>
            </a:r>
            <a:r>
              <a:rPr lang="nl-NL" dirty="0" err="1" smtClean="0"/>
              <a:t>klimaat-systeem</a:t>
            </a:r>
            <a:r>
              <a:rPr lang="nl-NL" dirty="0" smtClean="0"/>
              <a:t> is vernoemd naar Vladimir </a:t>
            </a:r>
            <a:r>
              <a:rPr lang="nl-NL" dirty="0" err="1" smtClean="0"/>
              <a:t>Köppen</a:t>
            </a:r>
            <a:r>
              <a:rPr lang="nl-NL" dirty="0" smtClean="0"/>
              <a:t>. Bij het systeem kijken we voornamelijk naar plantengroei en neerslag. Ook temperatuur speelt een grote rol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4" b="20178"/>
          <a:stretch/>
        </p:blipFill>
        <p:spPr bwMode="auto">
          <a:xfrm>
            <a:off x="5940152" y="2780928"/>
            <a:ext cx="2254670" cy="31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6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systeem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1" y="548680"/>
            <a:ext cx="788265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442111" y="3029031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Tropische bomen</a:t>
            </a:r>
            <a:endParaRPr lang="nl-NL" sz="16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3419872" y="215058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Weinig bomen; erg droog</a:t>
            </a:r>
            <a:endParaRPr lang="nl-NL" sz="14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442111" y="155679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loofbomen</a:t>
            </a:r>
            <a:endParaRPr lang="nl-NL" sz="16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3423816" y="692696"/>
            <a:ext cx="2707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Weinig bomen; te koud</a:t>
            </a:r>
            <a:endParaRPr lang="nl-NL" sz="14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5292080" y="110751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naaldbomen</a:t>
            </a:r>
            <a:endParaRPr lang="nl-NL" sz="16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2587964" y="302903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2587964" y="2119806"/>
            <a:ext cx="83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B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2543487" y="154657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C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587964" y="11075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575675" y="631141"/>
            <a:ext cx="83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6910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letters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sz="2400" b="1" dirty="0" smtClean="0"/>
              <a:t>A klimaat:</a:t>
            </a:r>
            <a:br>
              <a:rPr lang="nl-NL" sz="2400" b="1" dirty="0" smtClean="0"/>
            </a:br>
            <a:r>
              <a:rPr lang="nl-NL" sz="2400" b="1" dirty="0" smtClean="0"/>
              <a:t/>
            </a:r>
            <a:br>
              <a:rPr lang="nl-NL" sz="2400" b="1" dirty="0" smtClean="0"/>
            </a:br>
            <a:r>
              <a:rPr lang="nl-NL" sz="2000" dirty="0" smtClean="0"/>
              <a:t>Tropische bomen groeien alleen als het erg vochtig is en de temp het  hele jaar hoog is.</a:t>
            </a:r>
          </a:p>
          <a:p>
            <a:r>
              <a:rPr lang="nl-NL" sz="2400" b="1" dirty="0" smtClean="0"/>
              <a:t>C klimaat:</a:t>
            </a:r>
            <a:br>
              <a:rPr lang="nl-NL" sz="2400" b="1" dirty="0" smtClean="0"/>
            </a:br>
            <a:r>
              <a:rPr lang="nl-NL" sz="2400" b="1" dirty="0" smtClean="0"/>
              <a:t/>
            </a:r>
            <a:br>
              <a:rPr lang="nl-NL" sz="2400" b="1" dirty="0" smtClean="0"/>
            </a:br>
            <a:r>
              <a:rPr lang="nl-NL" sz="2000" dirty="0" smtClean="0"/>
              <a:t>Loofbomen groeien als de winters zacht zijn en de zomers koel zijn</a:t>
            </a:r>
          </a:p>
          <a:p>
            <a:r>
              <a:rPr lang="nl-NL" sz="2400" b="1" dirty="0" smtClean="0"/>
              <a:t>D klimaat:</a:t>
            </a:r>
            <a:br>
              <a:rPr lang="nl-NL" sz="2400" b="1" dirty="0" smtClean="0"/>
            </a:br>
            <a:r>
              <a:rPr lang="nl-NL" sz="2400" b="1" dirty="0" smtClean="0"/>
              <a:t/>
            </a:r>
            <a:br>
              <a:rPr lang="nl-NL" sz="2400" b="1" dirty="0" smtClean="0"/>
            </a:br>
            <a:r>
              <a:rPr lang="nl-NL" sz="2000" dirty="0" smtClean="0"/>
              <a:t>Naaldbomen </a:t>
            </a:r>
            <a:r>
              <a:rPr lang="nl-NL" sz="2000" dirty="0"/>
              <a:t>groeien als de winters </a:t>
            </a:r>
            <a:r>
              <a:rPr lang="nl-NL" sz="2000" dirty="0" smtClean="0"/>
              <a:t>koud </a:t>
            </a:r>
            <a:r>
              <a:rPr lang="nl-NL" sz="2000" dirty="0"/>
              <a:t>zijn </a:t>
            </a:r>
            <a:r>
              <a:rPr lang="nl-NL" sz="2000" dirty="0" smtClean="0"/>
              <a:t>en </a:t>
            </a:r>
            <a:r>
              <a:rPr lang="nl-NL" sz="2000" dirty="0"/>
              <a:t>de zomers minimaal </a:t>
            </a:r>
            <a:r>
              <a:rPr lang="nl-NL" sz="2000" dirty="0" smtClean="0"/>
              <a:t>10 C zijn, dus bij grote verschillen tussen winter en zomer!</a:t>
            </a:r>
            <a:endParaRPr lang="nl-NL" sz="2000" dirty="0"/>
          </a:p>
          <a:p>
            <a:r>
              <a:rPr lang="nl-NL" sz="2400" b="1" dirty="0" smtClean="0"/>
              <a:t>B en E klimaat:</a:t>
            </a:r>
            <a:br>
              <a:rPr lang="nl-NL" sz="2400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sz="2000" dirty="0" smtClean="0"/>
              <a:t>Door droogte en / of kou kunnen hier (bijna) geen bomen groeien.</a:t>
            </a:r>
            <a:br>
              <a:rPr lang="nl-NL" sz="2000" dirty="0" smtClean="0"/>
            </a:br>
            <a:endParaRPr lang="nl-NL" sz="2000" dirty="0" smtClean="0"/>
          </a:p>
        </p:txBody>
      </p:sp>
      <p:pic>
        <p:nvPicPr>
          <p:cNvPr id="3074" name="Picture 2" descr="http://upload.wikimedia.org/wikipedia/commons/9/93/Taiga_Landscape_in_Can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952328" cy="19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letters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 smtClean="0"/>
              <a:t>Ook neerslag speelt een belangrijke rol. Voor de </a:t>
            </a:r>
            <a:r>
              <a:rPr lang="nl-NL" sz="2000" b="1" dirty="0" smtClean="0"/>
              <a:t>A</a:t>
            </a:r>
            <a:r>
              <a:rPr lang="nl-NL" sz="2000" dirty="0" smtClean="0"/>
              <a:t>, </a:t>
            </a:r>
            <a:r>
              <a:rPr lang="nl-NL" sz="2000" b="1" dirty="0" smtClean="0"/>
              <a:t>C </a:t>
            </a:r>
            <a:r>
              <a:rPr lang="nl-NL" sz="2000" dirty="0" smtClean="0"/>
              <a:t>en </a:t>
            </a:r>
            <a:r>
              <a:rPr lang="nl-NL" sz="2000" b="1" dirty="0" smtClean="0"/>
              <a:t>D </a:t>
            </a:r>
            <a:r>
              <a:rPr lang="nl-NL" sz="2000" dirty="0" smtClean="0"/>
              <a:t>klimaten heeft </a:t>
            </a:r>
            <a:r>
              <a:rPr lang="nl-NL" sz="2000" dirty="0" err="1" smtClean="0"/>
              <a:t>Köppen</a:t>
            </a:r>
            <a:r>
              <a:rPr lang="nl-NL" sz="2000" dirty="0" smtClean="0"/>
              <a:t> een tweede, </a:t>
            </a:r>
            <a:r>
              <a:rPr lang="nl-NL" sz="2000" i="1" dirty="0" smtClean="0"/>
              <a:t>kleine </a:t>
            </a:r>
            <a:r>
              <a:rPr lang="nl-NL" sz="2000" dirty="0" smtClean="0"/>
              <a:t>letter bedacht: </a:t>
            </a:r>
          </a:p>
          <a:p>
            <a:endParaRPr lang="nl-NL" sz="2000" dirty="0"/>
          </a:p>
          <a:p>
            <a:r>
              <a:rPr lang="nl-NL" sz="2400" b="1" dirty="0" smtClean="0"/>
              <a:t>f :</a:t>
            </a:r>
            <a:r>
              <a:rPr lang="nl-NL" sz="2000" dirty="0" smtClean="0"/>
              <a:t> </a:t>
            </a:r>
            <a:r>
              <a:rPr lang="nl-NL" sz="2000" u="sng" dirty="0" smtClean="0"/>
              <a:t>geen</a:t>
            </a:r>
            <a:r>
              <a:rPr lang="nl-NL" sz="2000" dirty="0" smtClean="0"/>
              <a:t> droge periode, hele jaar neerslag</a:t>
            </a:r>
          </a:p>
          <a:p>
            <a:endParaRPr lang="nl-NL" sz="2000" dirty="0"/>
          </a:p>
          <a:p>
            <a:r>
              <a:rPr lang="nl-NL" sz="2400" b="1" dirty="0" smtClean="0"/>
              <a:t>w :</a:t>
            </a:r>
            <a:r>
              <a:rPr lang="nl-NL" sz="2000" dirty="0" smtClean="0"/>
              <a:t> droog in de winter (</a:t>
            </a:r>
            <a:r>
              <a:rPr lang="nl-NL" sz="2000" i="1" dirty="0" err="1" smtClean="0"/>
              <a:t>wintertrocken</a:t>
            </a:r>
            <a:r>
              <a:rPr lang="nl-NL" sz="2000" i="1" dirty="0" smtClean="0"/>
              <a:t>)</a:t>
            </a:r>
          </a:p>
          <a:p>
            <a:endParaRPr lang="nl-NL" sz="2000" i="1" dirty="0"/>
          </a:p>
          <a:p>
            <a:r>
              <a:rPr lang="nl-NL" sz="2400" b="1" dirty="0" smtClean="0"/>
              <a:t>s :</a:t>
            </a:r>
            <a:r>
              <a:rPr lang="nl-NL" sz="2000" dirty="0" smtClean="0"/>
              <a:t> droog in de zomer (</a:t>
            </a:r>
            <a:r>
              <a:rPr lang="nl-NL" sz="2000" i="1" dirty="0" err="1" smtClean="0"/>
              <a:t>sommertrocken</a:t>
            </a:r>
            <a:r>
              <a:rPr lang="nl-NL" sz="2000" i="1" dirty="0" smtClean="0"/>
              <a:t>)</a:t>
            </a:r>
          </a:p>
          <a:p>
            <a:endParaRPr lang="nl-NL" sz="2000" i="1" dirty="0"/>
          </a:p>
          <a:p>
            <a:endParaRPr lang="nl-NL" sz="2000" i="1" dirty="0" smtClean="0"/>
          </a:p>
          <a:p>
            <a:r>
              <a:rPr lang="nl-NL" sz="2000" dirty="0" smtClean="0"/>
              <a:t>Maar: Met de zomer wordt de </a:t>
            </a:r>
            <a:r>
              <a:rPr lang="nl-NL" sz="2000" i="1" dirty="0" smtClean="0"/>
              <a:t>warmste </a:t>
            </a:r>
            <a:r>
              <a:rPr lang="nl-NL" sz="2000" dirty="0" smtClean="0"/>
              <a:t>periode van het jaar bedoeld. Op het noordelijk halfrond is dit in Juli, op het zuidelijk halfrond in Januari!</a:t>
            </a:r>
            <a:endParaRPr lang="nl-NL" sz="2000" dirty="0"/>
          </a:p>
        </p:txBody>
      </p:sp>
      <p:pic>
        <p:nvPicPr>
          <p:cNvPr id="4100" name="Picture 4" descr="http://pixabay.com/static/uploads/photo/2014/04/03/09/58/cloud-309469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35" y="2564904"/>
            <a:ext cx="15240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6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letters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Ook bij het </a:t>
            </a:r>
            <a:r>
              <a:rPr lang="nl-NL" sz="2000" b="1" dirty="0" smtClean="0"/>
              <a:t>B klimaat </a:t>
            </a:r>
            <a:r>
              <a:rPr lang="nl-NL" sz="2000" dirty="0" smtClean="0"/>
              <a:t>wordt onderscheid gemaakt. Is er wel of geen stuifmeel?</a:t>
            </a:r>
          </a:p>
          <a:p>
            <a:endParaRPr lang="nl-NL" sz="2000" dirty="0"/>
          </a:p>
          <a:p>
            <a:r>
              <a:rPr lang="nl-NL" sz="2000" dirty="0" smtClean="0"/>
              <a:t>Wel stuifmeel: </a:t>
            </a:r>
            <a:r>
              <a:rPr lang="nl-NL" sz="2000" b="1" dirty="0" smtClean="0"/>
              <a:t>BS</a:t>
            </a:r>
            <a:r>
              <a:rPr lang="nl-NL" sz="2000" dirty="0" smtClean="0"/>
              <a:t> klimaat = Steppe</a:t>
            </a:r>
          </a:p>
          <a:p>
            <a:endParaRPr lang="nl-NL" sz="2000" dirty="0"/>
          </a:p>
          <a:p>
            <a:r>
              <a:rPr lang="nl-NL" sz="2000" dirty="0" smtClean="0"/>
              <a:t>Geen stuifmeel: </a:t>
            </a:r>
            <a:r>
              <a:rPr lang="nl-NL" sz="2000" b="1" dirty="0" smtClean="0"/>
              <a:t>BW</a:t>
            </a:r>
            <a:r>
              <a:rPr lang="nl-NL" sz="2000" dirty="0" smtClean="0"/>
              <a:t> klimaat = Woestijn</a:t>
            </a:r>
          </a:p>
          <a:p>
            <a:endParaRPr lang="nl-NL" sz="2000" dirty="0"/>
          </a:p>
          <a:p>
            <a:r>
              <a:rPr lang="nl-NL" sz="2000" dirty="0" smtClean="0"/>
              <a:t>Hier is de tweede letter </a:t>
            </a:r>
            <a:r>
              <a:rPr lang="nl-NL" sz="2000" b="1" i="1" dirty="0" smtClean="0"/>
              <a:t>wél </a:t>
            </a:r>
            <a:r>
              <a:rPr lang="nl-NL" sz="2000" dirty="0" smtClean="0"/>
              <a:t>met een hoofdletter!!</a:t>
            </a:r>
            <a:endParaRPr lang="nl-NL" sz="2000" dirty="0"/>
          </a:p>
        </p:txBody>
      </p:sp>
      <p:pic>
        <p:nvPicPr>
          <p:cNvPr id="5122" name="Picture 2" descr="http://www.filipvervloesem.be/wallpapers/05_Aboesir-woestij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125621" cy="209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8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Letters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Ook het </a:t>
            </a:r>
            <a:r>
              <a:rPr lang="nl-NL" sz="2000" b="1" dirty="0" smtClean="0"/>
              <a:t>E klimaat </a:t>
            </a:r>
            <a:r>
              <a:rPr lang="nl-NL" sz="2000" dirty="0" smtClean="0"/>
              <a:t>krijgt een tweede letter:</a:t>
            </a:r>
          </a:p>
          <a:p>
            <a:endParaRPr lang="nl-NL" sz="2000" dirty="0"/>
          </a:p>
          <a:p>
            <a:r>
              <a:rPr lang="nl-NL" sz="2000" b="1" dirty="0" smtClean="0"/>
              <a:t>ET klimaat: </a:t>
            </a:r>
            <a:r>
              <a:rPr lang="nl-NL" sz="2000" dirty="0" smtClean="0"/>
              <a:t>Koud maar nog wel pollen (Hele jaar onder de 10C) = Toendra</a:t>
            </a:r>
          </a:p>
          <a:p>
            <a:r>
              <a:rPr lang="nl-NL" sz="2000" b="1" dirty="0" smtClean="0"/>
              <a:t>EF klimaat: </a:t>
            </a:r>
            <a:r>
              <a:rPr lang="nl-NL" sz="2000" dirty="0" smtClean="0"/>
              <a:t>koud, géén pollen (hele jaar onder de 0 C) = polen</a:t>
            </a:r>
            <a:endParaRPr lang="nl-NL" sz="2000" b="1" dirty="0" smtClean="0"/>
          </a:p>
          <a:p>
            <a:r>
              <a:rPr lang="nl-NL" sz="2000" b="1" dirty="0" smtClean="0"/>
              <a:t>EH klimaat: </a:t>
            </a:r>
            <a:r>
              <a:rPr lang="nl-NL" sz="2000" dirty="0" smtClean="0"/>
              <a:t>Koud door de hoogte = Hooggebergte klimaat</a:t>
            </a:r>
          </a:p>
        </p:txBody>
      </p:sp>
      <p:pic>
        <p:nvPicPr>
          <p:cNvPr id="6146" name="Picture 2" descr="http://img.kleurplaatkleurplaten.nl/groot-meer-met-de-dennen-_4f4ca2a960395-p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7719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4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Invullen van formulier 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+/- 5 minuten de tijd</a:t>
            </a:r>
          </a:p>
          <a:p>
            <a:endParaRPr lang="nl-NL" dirty="0"/>
          </a:p>
          <a:p>
            <a:r>
              <a:rPr lang="nl-NL" dirty="0" smtClean="0"/>
              <a:t>Bespreken van de oefening</a:t>
            </a:r>
            <a:endParaRPr lang="nl-NL" dirty="0"/>
          </a:p>
        </p:txBody>
      </p:sp>
      <p:pic>
        <p:nvPicPr>
          <p:cNvPr id="7170" name="Picture 2" descr="http://www.harendekrant.nl/wp-content/uploads/2011/11/Vraagteke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673">
            <a:off x="6694405" y="3890402"/>
            <a:ext cx="1842947" cy="18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178</TotalTime>
  <Words>261</Words>
  <Application>Microsoft Office PowerPoint</Application>
  <PresentationFormat>Diavoorstelling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Aspect</vt:lpstr>
      <vt:lpstr>Köppen klimaat systeem</vt:lpstr>
      <vt:lpstr>inhoud</vt:lpstr>
      <vt:lpstr>De oorsprong </vt:lpstr>
      <vt:lpstr>Het systeem</vt:lpstr>
      <vt:lpstr>De letters</vt:lpstr>
      <vt:lpstr>De letters</vt:lpstr>
      <vt:lpstr>De letters</vt:lpstr>
      <vt:lpstr>De Letters</vt:lpstr>
      <vt:lpstr>Oefening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Köppen klimaat systeem</dc:title>
  <dc:creator>Spakman</dc:creator>
  <cp:lastModifiedBy>duco spakman</cp:lastModifiedBy>
  <cp:revision>11</cp:revision>
  <dcterms:created xsi:type="dcterms:W3CDTF">2014-11-24T14:53:25Z</dcterms:created>
  <dcterms:modified xsi:type="dcterms:W3CDTF">2015-01-02T13:36:22Z</dcterms:modified>
</cp:coreProperties>
</file>