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6" r:id="rId5"/>
    <p:sldId id="267" r:id="rId6"/>
    <p:sldId id="268" r:id="rId7"/>
    <p:sldId id="269" r:id="rId8"/>
    <p:sldId id="270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5" autoAdjust="0"/>
  </p:normalViewPr>
  <p:slideViewPr>
    <p:cSldViewPr>
      <p:cViewPr>
        <p:scale>
          <a:sx n="44" d="100"/>
          <a:sy n="44" d="100"/>
        </p:scale>
        <p:origin x="-212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FFB42AE-5480-4E8E-8E51-827AD29AECEC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8BFB53-B23E-4295-AF19-D20DD1E55AAA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42AE-5480-4E8E-8E51-827AD29AECEC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FB53-B23E-4295-AF19-D20DD1E55A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42AE-5480-4E8E-8E51-827AD29AECEC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FB53-B23E-4295-AF19-D20DD1E55A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42AE-5480-4E8E-8E51-827AD29AECEC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FB53-B23E-4295-AF19-D20DD1E55A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42AE-5480-4E8E-8E51-827AD29AECEC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FB53-B23E-4295-AF19-D20DD1E55A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42AE-5480-4E8E-8E51-827AD29AECEC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FB53-B23E-4295-AF19-D20DD1E55AA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42AE-5480-4E8E-8E51-827AD29AECEC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FB53-B23E-4295-AF19-D20DD1E55A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42AE-5480-4E8E-8E51-827AD29AECEC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FB53-B23E-4295-AF19-D20DD1E55A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42AE-5480-4E8E-8E51-827AD29AECEC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FB53-B23E-4295-AF19-D20DD1E55A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42AE-5480-4E8E-8E51-827AD29AECEC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FB53-B23E-4295-AF19-D20DD1E55AAA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42AE-5480-4E8E-8E51-827AD29AECEC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FB53-B23E-4295-AF19-D20DD1E55A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FFB42AE-5480-4E8E-8E51-827AD29AECEC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98BFB53-B23E-4295-AF19-D20DD1E55AA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2: </a:t>
            </a:r>
            <a:br>
              <a:rPr lang="nl-NL" dirty="0" smtClean="0"/>
            </a:br>
            <a:r>
              <a:rPr lang="nl-NL" b="1" i="1" dirty="0" smtClean="0"/>
              <a:t>Herhaling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61120" y="4581128"/>
            <a:ext cx="3309803" cy="1260629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Bladzijde 24 - 31</a:t>
            </a:r>
            <a:endParaRPr lang="nl-NL" sz="2400" b="1" dirty="0"/>
          </a:p>
        </p:txBody>
      </p:sp>
      <p:pic>
        <p:nvPicPr>
          <p:cNvPr id="4" name="Picture 2" descr="Afbeeldingsresultaat voor amaz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5057"/>
            <a:ext cx="3544028" cy="23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in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983857" cy="268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fbeeldingsresultaat voor glob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70" y="548680"/>
            <a:ext cx="2684555" cy="265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9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/>
          <a:lstStyle/>
          <a:p>
            <a:r>
              <a:rPr lang="nl-NL" dirty="0" smtClean="0"/>
              <a:t>Je kan nu…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papier brainstormen aan de hand van nieuwe kennis </a:t>
            </a:r>
          </a:p>
          <a:p>
            <a:r>
              <a:rPr lang="nl-NL" u="sng" dirty="0"/>
              <a:t>Zelfstandig</a:t>
            </a:r>
            <a:r>
              <a:rPr lang="nl-NL" dirty="0"/>
              <a:t> werken aan een opdracht </a:t>
            </a:r>
          </a:p>
          <a:p>
            <a:r>
              <a:rPr lang="nl-NL" dirty="0"/>
              <a:t>De lesstof van vorige paragraven zichtbaar toepassen. 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04048" y="1060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24 - 31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Afbeeldingsresultaat voor glob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9216"/>
            <a:ext cx="23186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6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dirty="0" smtClean="0"/>
              <a:t>Reflectie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6777317" cy="3508977"/>
          </a:xfrm>
        </p:spPr>
        <p:txBody>
          <a:bodyPr/>
          <a:lstStyle/>
          <a:p>
            <a:r>
              <a:rPr lang="nl-NL" dirty="0" smtClean="0"/>
              <a:t>De komende periode zullen we vaak terugblikken op de les en hoe de les verliep. </a:t>
            </a:r>
          </a:p>
          <a:p>
            <a:endParaRPr lang="nl-NL" dirty="0" smtClean="0"/>
          </a:p>
          <a:p>
            <a:r>
              <a:rPr lang="nl-NL" b="1" dirty="0" smtClean="0"/>
              <a:t>Wat heb je geleerd?</a:t>
            </a:r>
          </a:p>
          <a:p>
            <a:r>
              <a:rPr lang="nl-NL" b="1" dirty="0" smtClean="0"/>
              <a:t>Hoe heb je geleerd?</a:t>
            </a:r>
          </a:p>
          <a:p>
            <a:r>
              <a:rPr lang="nl-NL" b="1" dirty="0" smtClean="0"/>
              <a:t>Wat ging goed? </a:t>
            </a:r>
          </a:p>
          <a:p>
            <a:r>
              <a:rPr lang="nl-NL" b="1" dirty="0" smtClean="0"/>
              <a:t>Wat ging minder goed? </a:t>
            </a:r>
            <a:endParaRPr lang="nl-NL" b="1" dirty="0"/>
          </a:p>
        </p:txBody>
      </p:sp>
      <p:pic>
        <p:nvPicPr>
          <p:cNvPr id="8194" name="Picture 2" descr="Afbeeldingsresultaat voor refl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3706190"/>
            <a:ext cx="6033914" cy="28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</a:t>
            </a:r>
            <a:r>
              <a:rPr lang="nl-NL" sz="2400" b="1" dirty="0" smtClean="0">
                <a:solidFill>
                  <a:schemeClr val="bg1"/>
                </a:solidFill>
              </a:rPr>
              <a:t>24 - 31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7195" y="544375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16832"/>
            <a:ext cx="7704972" cy="3508977"/>
          </a:xfrm>
        </p:spPr>
        <p:txBody>
          <a:bodyPr/>
          <a:lstStyle/>
          <a:p>
            <a:r>
              <a:rPr lang="nl-NL" b="1" dirty="0" smtClean="0"/>
              <a:t>Herhaling: </a:t>
            </a:r>
            <a:r>
              <a:rPr lang="nl-NL" dirty="0" smtClean="0"/>
              <a:t>elke paragraaf kort aan de beurt</a:t>
            </a:r>
          </a:p>
          <a:p>
            <a:r>
              <a:rPr lang="nl-NL" b="1" dirty="0" smtClean="0"/>
              <a:t>Opdracht: </a:t>
            </a:r>
            <a:r>
              <a:rPr lang="nl-NL" i="1" dirty="0" smtClean="0"/>
              <a:t>brainstorm! </a:t>
            </a:r>
            <a:endParaRPr lang="nl-NL" b="1" dirty="0" smtClean="0"/>
          </a:p>
          <a:p>
            <a:r>
              <a:rPr lang="nl-NL" b="1" dirty="0" smtClean="0"/>
              <a:t>Afsluiten: </a:t>
            </a:r>
            <a:r>
              <a:rPr lang="nl-NL" dirty="0" smtClean="0"/>
              <a:t>wat hebben we geleerd? </a:t>
            </a:r>
          </a:p>
          <a:p>
            <a:endParaRPr lang="nl-NL" dirty="0"/>
          </a:p>
          <a:p>
            <a:r>
              <a:rPr lang="nl-NL" i="1" dirty="0" smtClean="0"/>
              <a:t>Vragen? Vinger omhoog!  </a:t>
            </a:r>
            <a:endParaRPr lang="nl-NL" i="1" dirty="0"/>
          </a:p>
        </p:txBody>
      </p:sp>
      <p:sp>
        <p:nvSpPr>
          <p:cNvPr id="4" name="Tekstvak 3"/>
          <p:cNvSpPr txBox="1"/>
          <p:nvPr/>
        </p:nvSpPr>
        <p:spPr>
          <a:xfrm>
            <a:off x="5004048" y="1060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24 - 31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Afbeeldingsresultaat voor checkmar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55" y="4675762"/>
            <a:ext cx="2175597" cy="16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9721198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Aan het einde van de les kan je… 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2204" y="1998351"/>
            <a:ext cx="7562204" cy="3508977"/>
          </a:xfrm>
        </p:spPr>
        <p:txBody>
          <a:bodyPr/>
          <a:lstStyle/>
          <a:p>
            <a:r>
              <a:rPr lang="nl-NL" dirty="0" smtClean="0"/>
              <a:t>Op papier brainstormen aan de hand van nieuwe kennis </a:t>
            </a:r>
          </a:p>
          <a:p>
            <a:r>
              <a:rPr lang="nl-NL" u="sng" dirty="0" smtClean="0"/>
              <a:t>Zelfstandig</a:t>
            </a:r>
            <a:r>
              <a:rPr lang="nl-NL" dirty="0" smtClean="0"/>
              <a:t> werken aan een opdracht </a:t>
            </a:r>
          </a:p>
          <a:p>
            <a:r>
              <a:rPr lang="nl-NL" dirty="0" smtClean="0"/>
              <a:t>De lesstof van vorige paragraven zichtbaar toepassen.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04048" y="1060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24 - 31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Afbeeldingsresultaat voor glob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9216"/>
            <a:ext cx="23186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</p:spPr>
        <p:txBody>
          <a:bodyPr/>
          <a:lstStyle/>
          <a:p>
            <a:r>
              <a:rPr lang="nl-NL" dirty="0" smtClean="0"/>
              <a:t>Het Amazonegebied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88840"/>
            <a:ext cx="7704856" cy="403244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Tropisch klimaat; tropisch regenwoud als kenmerkend landschap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Bladerdek ingedeeld in </a:t>
            </a:r>
            <a:r>
              <a:rPr lang="nl-NL" b="1" dirty="0" smtClean="0"/>
              <a:t>etages</a:t>
            </a:r>
            <a:r>
              <a:rPr lang="nl-NL" dirty="0" smtClean="0"/>
              <a:t>, veel </a:t>
            </a:r>
            <a:r>
              <a:rPr lang="nl-NL" b="1" dirty="0" smtClean="0"/>
              <a:t>biodiversiteit</a:t>
            </a:r>
            <a:br>
              <a:rPr lang="nl-NL" b="1" dirty="0" smtClean="0"/>
            </a:br>
            <a:endParaRPr lang="nl-NL" b="1" dirty="0" smtClean="0"/>
          </a:p>
          <a:p>
            <a:r>
              <a:rPr lang="nl-NL" dirty="0" smtClean="0"/>
              <a:t>Veel </a:t>
            </a:r>
            <a:r>
              <a:rPr lang="nl-NL" b="1" dirty="0" smtClean="0"/>
              <a:t>ontbossing</a:t>
            </a:r>
            <a:r>
              <a:rPr lang="nl-NL" dirty="0" smtClean="0"/>
              <a:t>; </a:t>
            </a:r>
            <a:r>
              <a:rPr lang="nl-NL" dirty="0" err="1" smtClean="0"/>
              <a:t>ivm</a:t>
            </a:r>
            <a:r>
              <a:rPr lang="nl-NL" dirty="0" smtClean="0"/>
              <a:t>. Bevolkingsspreiding en natuurlijke hulpbronnen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Dit moet worden teruggedrongen </a:t>
            </a:r>
            <a:r>
              <a:rPr lang="nl-NL" dirty="0" err="1" smtClean="0"/>
              <a:t>dmv</a:t>
            </a:r>
            <a:r>
              <a:rPr lang="nl-NL" dirty="0" smtClean="0"/>
              <a:t>. Herbebossing en meer duurzaam gebruik.</a:t>
            </a:r>
          </a:p>
        </p:txBody>
      </p:sp>
      <p:pic>
        <p:nvPicPr>
          <p:cNvPr id="1026" name="Picture 2" descr="C:\Users\Gebruiker\Desktop\Opleiding\jaar 2\Periode 2\Stage (EDC)\foto's\IMG_20151209_083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260648"/>
            <a:ext cx="2952329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ebruiker\Desktop\Opleiding\jaar 2\Periode 2\Stage (EDC)\foto's\IMG_20151209_084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8" y="2492896"/>
            <a:ext cx="6428989" cy="41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08" y="4100792"/>
            <a:ext cx="16668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48" y="4253190"/>
            <a:ext cx="16668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72" y="4100792"/>
            <a:ext cx="16668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fbeeldingsresultaat voor amaz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572279"/>
            <a:ext cx="3544028" cy="23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004048" y="1060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24 - 31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9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0602"/>
            <a:ext cx="7024744" cy="1143000"/>
          </a:xfrm>
        </p:spPr>
        <p:txBody>
          <a:bodyPr/>
          <a:lstStyle/>
          <a:p>
            <a:r>
              <a:rPr lang="nl-NL" dirty="0" smtClean="0"/>
              <a:t>Mali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3003" y="1268760"/>
            <a:ext cx="5760640" cy="5040560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Droog klimaat; Woestijn en Steppes als kenmerkende landschappen + oases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Zuidelijker: Savannes 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In de droge gebieden: Nomaden </a:t>
            </a:r>
            <a:r>
              <a:rPr lang="nl-NL" b="1" dirty="0" smtClean="0"/>
              <a:t>(Extensieve veeteelt)</a:t>
            </a:r>
            <a:br>
              <a:rPr lang="nl-NL" b="1" dirty="0" smtClean="0"/>
            </a:br>
            <a:endParaRPr lang="nl-NL" b="1" dirty="0" smtClean="0"/>
          </a:p>
          <a:p>
            <a:r>
              <a:rPr lang="nl-NL" dirty="0" smtClean="0"/>
              <a:t>Irrigatie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De zone tussen Woestijn en Savanne:  </a:t>
            </a:r>
            <a:r>
              <a:rPr lang="nl-NL" b="1" dirty="0" err="1" smtClean="0"/>
              <a:t>Sahel</a:t>
            </a:r>
            <a:r>
              <a:rPr lang="nl-NL" b="1" dirty="0" smtClean="0"/>
              <a:t> </a:t>
            </a:r>
            <a:r>
              <a:rPr lang="nl-NL" dirty="0" smtClean="0"/>
              <a:t>(=steppe)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In de </a:t>
            </a:r>
            <a:r>
              <a:rPr lang="nl-NL" dirty="0" err="1" smtClean="0"/>
              <a:t>Sahel</a:t>
            </a:r>
            <a:r>
              <a:rPr lang="nl-NL" dirty="0" smtClean="0"/>
              <a:t> (helaas) veel verwoestijning door overbeweiding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004048" y="1060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24 - 31</a:t>
            </a:r>
            <a:endParaRPr lang="nl-NL" sz="2800" b="1" dirty="0">
              <a:solidFill>
                <a:schemeClr val="bg1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569729" y="1063216"/>
            <a:ext cx="7912077" cy="5400600"/>
            <a:chOff x="579004" y="764704"/>
            <a:chExt cx="7912077" cy="5400600"/>
          </a:xfrm>
        </p:grpSpPr>
        <p:pic>
          <p:nvPicPr>
            <p:cNvPr id="7" name="Picture 5" descr="Afbeeldingsresultaat voor mali clima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764704"/>
              <a:ext cx="5994271" cy="540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04" y="3763516"/>
              <a:ext cx="7912077" cy="4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04" y="4954417"/>
              <a:ext cx="7912077" cy="4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33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024744" cy="720080"/>
          </a:xfrm>
        </p:spPr>
        <p:txBody>
          <a:bodyPr/>
          <a:lstStyle/>
          <a:p>
            <a:r>
              <a:rPr lang="nl-NL" dirty="0" smtClean="0"/>
              <a:t>Groenland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4824536"/>
          </a:xfrm>
        </p:spPr>
        <p:txBody>
          <a:bodyPr/>
          <a:lstStyle/>
          <a:p>
            <a:r>
              <a:rPr lang="nl-NL" b="1" dirty="0" smtClean="0"/>
              <a:t>Poolklimaat</a:t>
            </a:r>
            <a:r>
              <a:rPr lang="nl-NL" dirty="0" smtClean="0"/>
              <a:t> met </a:t>
            </a:r>
            <a:r>
              <a:rPr lang="nl-NL" b="1" dirty="0" smtClean="0"/>
              <a:t>toendra</a:t>
            </a:r>
            <a:r>
              <a:rPr lang="nl-NL" dirty="0" smtClean="0"/>
              <a:t>’s en (hoge )bergen als landschap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Oorspronkelijke bewoners: </a:t>
            </a:r>
            <a:r>
              <a:rPr lang="nl-NL" b="1" dirty="0" err="1" smtClean="0"/>
              <a:t>Inuit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 smtClean="0"/>
          </a:p>
          <a:p>
            <a:r>
              <a:rPr lang="nl-NL" dirty="0" smtClean="0"/>
              <a:t>Weinig plantengroei: boven de </a:t>
            </a:r>
            <a:r>
              <a:rPr lang="nl-NL" b="1" dirty="0" smtClean="0"/>
              <a:t>boomgrens</a:t>
            </a:r>
            <a:br>
              <a:rPr lang="nl-NL" b="1" dirty="0" smtClean="0"/>
            </a:br>
            <a:endParaRPr lang="nl-NL" b="1" dirty="0"/>
          </a:p>
          <a:p>
            <a:r>
              <a:rPr lang="nl-NL" dirty="0" smtClean="0"/>
              <a:t>Toendra’s: </a:t>
            </a:r>
            <a:r>
              <a:rPr lang="nl-NL" b="1" dirty="0" smtClean="0"/>
              <a:t>permafrost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Midden van Groenland: eeuwige sneeuw en landijs. Op zee: zee-ijs. </a:t>
            </a:r>
            <a:endParaRPr lang="nl-NL" dirty="0"/>
          </a:p>
        </p:txBody>
      </p:sp>
      <p:grpSp>
        <p:nvGrpSpPr>
          <p:cNvPr id="5" name="Groep 4"/>
          <p:cNvGrpSpPr/>
          <p:nvPr/>
        </p:nvGrpSpPr>
        <p:grpSpPr>
          <a:xfrm>
            <a:off x="-2163" y="-99391"/>
            <a:ext cx="9302360" cy="6957391"/>
            <a:chOff x="-2163" y="-99391"/>
            <a:chExt cx="9302360" cy="6957391"/>
          </a:xfrm>
        </p:grpSpPr>
        <p:pic>
          <p:nvPicPr>
            <p:cNvPr id="6" name="Picture 2" descr="Afbeeldingsresultaat voor toendr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3" y="3431312"/>
              <a:ext cx="4568918" cy="342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Afbeeldingsresultaat voor treeline 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02" y="2996952"/>
              <a:ext cx="4893195" cy="3861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Afbeeldingsresultaat voor permafros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435" y="-99391"/>
              <a:ext cx="5088565" cy="338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3" y="1"/>
              <a:ext cx="4718179" cy="343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28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936104"/>
          </a:xfrm>
        </p:spPr>
        <p:txBody>
          <a:bodyPr/>
          <a:lstStyle/>
          <a:p>
            <a:r>
              <a:rPr lang="nl-NL" dirty="0" smtClean="0"/>
              <a:t>Bewoonbare 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104456"/>
          </a:xfrm>
        </p:spPr>
        <p:txBody>
          <a:bodyPr>
            <a:normAutofit/>
          </a:bodyPr>
          <a:lstStyle/>
          <a:p>
            <a:r>
              <a:rPr lang="nl-NL" b="1" dirty="0" smtClean="0"/>
              <a:t>Klimaat</a:t>
            </a:r>
            <a:r>
              <a:rPr lang="nl-NL" dirty="0" smtClean="0"/>
              <a:t> = lange termijn, </a:t>
            </a:r>
            <a:r>
              <a:rPr lang="nl-NL" b="1" dirty="0" smtClean="0"/>
              <a:t>Weer</a:t>
            </a:r>
            <a:r>
              <a:rPr lang="nl-NL" dirty="0" smtClean="0"/>
              <a:t> = korte termijn</a:t>
            </a:r>
          </a:p>
          <a:p>
            <a:endParaRPr lang="nl-NL" dirty="0"/>
          </a:p>
          <a:p>
            <a:r>
              <a:rPr lang="nl-NL" b="1" dirty="0" smtClean="0"/>
              <a:t>Landschapszones</a:t>
            </a:r>
            <a:r>
              <a:rPr lang="nl-NL" dirty="0" smtClean="0"/>
              <a:t>: regenwouden, steppes, toendra’s, etc.</a:t>
            </a:r>
          </a:p>
          <a:p>
            <a:endParaRPr lang="nl-NL" dirty="0"/>
          </a:p>
          <a:p>
            <a:r>
              <a:rPr lang="nl-NL" b="1" dirty="0" smtClean="0"/>
              <a:t>Klimaten: </a:t>
            </a:r>
            <a:r>
              <a:rPr lang="nl-NL" dirty="0" smtClean="0"/>
              <a:t>Tropisch, Droog, Pool, Gematigd</a:t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  <p:pic>
        <p:nvPicPr>
          <p:cNvPr id="4" name="Picture 2" descr="C:\Users\Gebruiker\Desktop\Opleiding\jaar 2\Periode 2\Stage (EDC)\foto's\IMG_20151209_084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42" y="4509119"/>
            <a:ext cx="3581557" cy="23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004048" y="1060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24 - 31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9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936104"/>
          </a:xfrm>
        </p:spPr>
        <p:txBody>
          <a:bodyPr/>
          <a:lstStyle/>
          <a:p>
            <a:r>
              <a:rPr lang="nl-NL" dirty="0"/>
              <a:t>Bewoonbare Aarde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12776"/>
            <a:ext cx="7920880" cy="4752528"/>
          </a:xfrm>
        </p:spPr>
        <p:txBody>
          <a:bodyPr/>
          <a:lstStyle/>
          <a:p>
            <a:r>
              <a:rPr lang="nl-NL" b="1" dirty="0" smtClean="0"/>
              <a:t>Bevolkingsspreiding: </a:t>
            </a:r>
            <a:r>
              <a:rPr lang="nl-NL" dirty="0" smtClean="0"/>
              <a:t>waar wonen de mensen?</a:t>
            </a:r>
          </a:p>
          <a:p>
            <a:endParaRPr lang="nl-NL" b="1" dirty="0"/>
          </a:p>
          <a:p>
            <a:r>
              <a:rPr lang="nl-NL" b="1" dirty="0" smtClean="0"/>
              <a:t>Bevolkingsconcentraties: </a:t>
            </a:r>
            <a:r>
              <a:rPr lang="nl-NL" dirty="0" smtClean="0"/>
              <a:t>opeenhoping van heel veel mensen op ‘’één’’ plek.</a:t>
            </a:r>
          </a:p>
          <a:p>
            <a:endParaRPr lang="nl-NL" b="1" dirty="0"/>
          </a:p>
          <a:p>
            <a:r>
              <a:rPr lang="nl-NL" dirty="0" smtClean="0"/>
              <a:t>Bevolkingsconcentraties in </a:t>
            </a:r>
            <a:r>
              <a:rPr lang="nl-NL" i="1" dirty="0" smtClean="0"/>
              <a:t>gematigde </a:t>
            </a:r>
            <a:r>
              <a:rPr lang="nl-NL" dirty="0" smtClean="0"/>
              <a:t>klimaten; erg geschikt om te leven. Hier zijn ook de meeste </a:t>
            </a:r>
            <a:r>
              <a:rPr lang="nl-NL" i="1" dirty="0" smtClean="0"/>
              <a:t>cultuurgronden.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Weinig mensen; extreme klimaten (droog, veel </a:t>
            </a:r>
            <a:r>
              <a:rPr lang="nl-NL" b="1" dirty="0" smtClean="0"/>
              <a:t>reliëf</a:t>
            </a:r>
            <a:r>
              <a:rPr lang="nl-NL" dirty="0" smtClean="0"/>
              <a:t>, te warm, te koud, etc. 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004048" y="1060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24 - 31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4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99712"/>
            <a:ext cx="7024744" cy="1143000"/>
          </a:xfrm>
        </p:spPr>
        <p:txBody>
          <a:bodyPr/>
          <a:lstStyle/>
          <a:p>
            <a:r>
              <a:rPr lang="nl-NL" dirty="0" smtClean="0"/>
              <a:t>Opdracht: brainstorm!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628800"/>
            <a:ext cx="7992888" cy="4680520"/>
          </a:xfrm>
        </p:spPr>
        <p:txBody>
          <a:bodyPr>
            <a:normAutofit/>
          </a:bodyPr>
          <a:lstStyle/>
          <a:p>
            <a:r>
              <a:rPr lang="nl-NL" dirty="0" smtClean="0"/>
              <a:t>Iedereen krijgt een kaartje van een land: Brazilië, Mali of Groenland </a:t>
            </a:r>
          </a:p>
          <a:p>
            <a:r>
              <a:rPr lang="nl-NL" dirty="0" smtClean="0"/>
              <a:t>Op dit kaartje ga je de desbetreffende paragraaf samenvatten</a:t>
            </a:r>
          </a:p>
          <a:p>
            <a:r>
              <a:rPr lang="nl-NL" dirty="0" smtClean="0"/>
              <a:t>Die doe je aan de hand van drie categorieën</a:t>
            </a:r>
            <a:r>
              <a:rPr lang="nl-NL" dirty="0" smtClean="0"/>
              <a:t>: </a:t>
            </a:r>
            <a:r>
              <a:rPr lang="nl-NL" b="1" dirty="0" smtClean="0"/>
              <a:t>ligging</a:t>
            </a:r>
            <a:r>
              <a:rPr lang="nl-NL" dirty="0" smtClean="0"/>
              <a:t>, </a:t>
            </a:r>
            <a:r>
              <a:rPr lang="nl-NL" b="1" dirty="0" smtClean="0"/>
              <a:t>klimaat/landschap</a:t>
            </a:r>
            <a:r>
              <a:rPr lang="nl-NL" dirty="0" smtClean="0"/>
              <a:t> en </a:t>
            </a:r>
            <a:r>
              <a:rPr lang="nl-NL" b="1" dirty="0" smtClean="0"/>
              <a:t>bevolking.</a:t>
            </a:r>
          </a:p>
          <a:p>
            <a:r>
              <a:rPr lang="nl-NL" dirty="0" smtClean="0"/>
              <a:t>Schrijf en teken wat je nog weet van dit gebied! </a:t>
            </a:r>
          </a:p>
          <a:p>
            <a:r>
              <a:rPr lang="nl-NL" dirty="0" smtClean="0"/>
              <a:t>Gebruik je boek als hulp! </a:t>
            </a:r>
          </a:p>
          <a:p>
            <a:endParaRPr lang="nl-NL" dirty="0"/>
          </a:p>
          <a:p>
            <a:r>
              <a:rPr lang="nl-NL" i="1" dirty="0" smtClean="0"/>
              <a:t>Ik loop rond voor vragen; geen vingers dus! </a:t>
            </a:r>
            <a:endParaRPr lang="nl-NL" i="1" dirty="0"/>
          </a:p>
        </p:txBody>
      </p:sp>
      <p:sp>
        <p:nvSpPr>
          <p:cNvPr id="4" name="Tekstvak 3"/>
          <p:cNvSpPr txBox="1"/>
          <p:nvPr/>
        </p:nvSpPr>
        <p:spPr>
          <a:xfrm>
            <a:off x="5004048" y="1060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24 - 31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Afbeeldingsresultaat voor brai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6" y="836712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66" y="6237313"/>
            <a:ext cx="3031267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5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189</TotalTime>
  <Words>365</Words>
  <Application>Microsoft Office PowerPoint</Application>
  <PresentationFormat>Diavoorstelling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Thema1</vt:lpstr>
      <vt:lpstr>Hoofdstuk 2:  Herhaling </vt:lpstr>
      <vt:lpstr>Wat gaan we doen? </vt:lpstr>
      <vt:lpstr>Aan het einde van de les kan je… </vt:lpstr>
      <vt:lpstr>Het Amazonegebied</vt:lpstr>
      <vt:lpstr>Mali</vt:lpstr>
      <vt:lpstr>Groenland</vt:lpstr>
      <vt:lpstr>Bewoonbare Aarde</vt:lpstr>
      <vt:lpstr>Bewoonbare Aarde</vt:lpstr>
      <vt:lpstr>Opdracht: brainstorm! </vt:lpstr>
      <vt:lpstr>Je kan nu…</vt:lpstr>
      <vt:lpstr>Reflectie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2:  Herhaling</dc:title>
  <dc:creator>duco spakman</dc:creator>
  <cp:lastModifiedBy>duco spakman</cp:lastModifiedBy>
  <cp:revision>9</cp:revision>
  <dcterms:created xsi:type="dcterms:W3CDTF">2016-12-09T07:39:44Z</dcterms:created>
  <dcterms:modified xsi:type="dcterms:W3CDTF">2016-12-11T14:48:37Z</dcterms:modified>
</cp:coreProperties>
</file>