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9" autoAdjust="0"/>
    <p:restoredTop sz="94660"/>
  </p:normalViewPr>
  <p:slideViewPr>
    <p:cSldViewPr>
      <p:cViewPr>
        <p:scale>
          <a:sx n="75" d="100"/>
          <a:sy n="75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B54853-9628-4920-A854-313D31A9A732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2AEDC0-66DA-409B-A520-560105113D4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3162" y="2348880"/>
            <a:ext cx="3313355" cy="1702160"/>
          </a:xfrm>
        </p:spPr>
        <p:txBody>
          <a:bodyPr/>
          <a:lstStyle/>
          <a:p>
            <a:r>
              <a:rPr lang="nl-NL" b="1" dirty="0" smtClean="0"/>
              <a:t>Hoofdstuk 2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/>
              <a:t>Paragraaf 2</a:t>
            </a:r>
            <a:br>
              <a:rPr lang="nl-NL" sz="2400" b="1" dirty="0" smtClean="0"/>
            </a:br>
            <a:endParaRPr lang="nl-NL" sz="2400" b="1" dirty="0"/>
          </a:p>
        </p:txBody>
      </p:sp>
      <p:pic>
        <p:nvPicPr>
          <p:cNvPr id="1026" name="Picture 2" descr="Afbeeldingsresultaat voor m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24281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25362"/>
            <a:ext cx="3672408" cy="2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16016" y="5061557"/>
            <a:ext cx="409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Mali: een droog gebied </a:t>
            </a:r>
          </a:p>
          <a:p>
            <a:r>
              <a:rPr lang="nl-NL" b="1" dirty="0" smtClean="0"/>
              <a:t>Bladzijde 26 / 27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600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847" y="620688"/>
            <a:ext cx="7859786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Zuid-Mali</a:t>
            </a:r>
            <a:r>
              <a:rPr lang="nl-NL" dirty="0" smtClean="0"/>
              <a:t>: vruchtbaar </a:t>
            </a:r>
            <a:r>
              <a:rPr lang="nl-NL" dirty="0" smtClean="0"/>
              <a:t>en vochtig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8" y="4941168"/>
            <a:ext cx="8048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Afbeeldingsresultaat voor southern m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9705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roene sava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3531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Afbeeldingsresultaat voor african rainforest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7" y="2236213"/>
            <a:ext cx="3363125" cy="34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fbeeldingsresultaat voor mali cli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16239"/>
            <a:ext cx="599427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054322">
            <a:off x="506553" y="1428714"/>
            <a:ext cx="7024744" cy="1143000"/>
          </a:xfrm>
        </p:spPr>
        <p:txBody>
          <a:bodyPr/>
          <a:lstStyle/>
          <a:p>
            <a:r>
              <a:rPr lang="nl-NL" b="1" i="1" dirty="0" smtClean="0"/>
              <a:t>Teken de zones! </a:t>
            </a:r>
            <a:endParaRPr lang="nl-NL" b="1" i="1" dirty="0"/>
          </a:p>
        </p:txBody>
      </p:sp>
      <p:sp>
        <p:nvSpPr>
          <p:cNvPr id="4" name="AutoShape 4" descr="Afbeeldingsresultaat voor pe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616539"/>
            <a:ext cx="1799889" cy="24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Zelfstandig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Lezen van paragraaf 2. Bekijk goed de afbeeldingen! Dit doe je in stilte!</a:t>
            </a:r>
          </a:p>
          <a:p>
            <a:pPr>
              <a:lnSpc>
                <a:spcPct val="150000"/>
              </a:lnSpc>
            </a:pPr>
            <a:r>
              <a:rPr lang="nl-NL" i="1" dirty="0" smtClean="0"/>
              <a:t>Vragen</a:t>
            </a:r>
            <a:r>
              <a:rPr lang="nl-NL" dirty="0" smtClean="0"/>
              <a:t>? Wacht tot ik bij je kom. </a:t>
            </a:r>
          </a:p>
          <a:p>
            <a:pPr>
              <a:lnSpc>
                <a:spcPct val="150000"/>
              </a:lnSpc>
            </a:pPr>
            <a:r>
              <a:rPr lang="nl-NL" i="1" dirty="0" smtClean="0"/>
              <a:t>Klaar</a:t>
            </a:r>
            <a:r>
              <a:rPr lang="nl-NL" dirty="0" smtClean="0"/>
              <a:t>? Steek je vinger op! </a:t>
            </a:r>
          </a:p>
        </p:txBody>
      </p:sp>
      <p:pic>
        <p:nvPicPr>
          <p:cNvPr id="4" name="Picture 2" descr="Afbeeldingsresultaat voor vink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0" y="4190206"/>
            <a:ext cx="1969637" cy="22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024744" cy="1143000"/>
          </a:xfrm>
        </p:spPr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72816"/>
            <a:ext cx="6777317" cy="3508977"/>
          </a:xfrm>
        </p:spPr>
        <p:txBody>
          <a:bodyPr/>
          <a:lstStyle/>
          <a:p>
            <a:r>
              <a:rPr lang="nl-NL" dirty="0" smtClean="0"/>
              <a:t>De (nieuwe) regels</a:t>
            </a:r>
          </a:p>
          <a:p>
            <a:r>
              <a:rPr lang="nl-NL" dirty="0" smtClean="0"/>
              <a:t>Mali: drie landschapszones</a:t>
            </a:r>
          </a:p>
          <a:p>
            <a:endParaRPr lang="nl-NL" dirty="0"/>
          </a:p>
          <a:p>
            <a:r>
              <a:rPr lang="nl-NL" b="1" dirty="0" smtClean="0"/>
              <a:t>Volgende keer</a:t>
            </a:r>
            <a:r>
              <a:rPr lang="nl-NL" dirty="0" smtClean="0"/>
              <a:t>: Overleven in de Steppe en de Woestijn </a:t>
            </a:r>
            <a:endParaRPr lang="nl-NL" dirty="0"/>
          </a:p>
        </p:txBody>
      </p:sp>
      <p:pic>
        <p:nvPicPr>
          <p:cNvPr id="12292" name="Picture 4" descr="Afbeeldingsresultaat voor fallout thumbs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16" y="3861048"/>
            <a:ext cx="3458584" cy="35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76872"/>
            <a:ext cx="7128792" cy="3797009"/>
          </a:xfrm>
        </p:spPr>
        <p:txBody>
          <a:bodyPr/>
          <a:lstStyle/>
          <a:p>
            <a:r>
              <a:rPr lang="nl-NL" b="1" dirty="0" smtClean="0"/>
              <a:t>Kennismaken</a:t>
            </a:r>
            <a:r>
              <a:rPr lang="nl-NL" dirty="0" smtClean="0"/>
              <a:t>! Wie ben ik, wie zijn jullie? </a:t>
            </a:r>
          </a:p>
          <a:p>
            <a:r>
              <a:rPr lang="nl-NL" b="1" dirty="0" smtClean="0"/>
              <a:t>Uitleg</a:t>
            </a:r>
            <a:r>
              <a:rPr lang="nl-NL" dirty="0" smtClean="0"/>
              <a:t>: de landschapszones van Mali </a:t>
            </a:r>
          </a:p>
          <a:p>
            <a:r>
              <a:rPr lang="nl-NL" b="1" dirty="0" smtClean="0"/>
              <a:t>Zelfstandig werken: </a:t>
            </a:r>
            <a:r>
              <a:rPr lang="nl-NL" dirty="0" smtClean="0"/>
              <a:t>paragraaf 2.2 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hoe ging het? Wat gaan we de volgende keer doen? </a:t>
            </a:r>
            <a:endParaRPr lang="nl-NL" b="1" dirty="0"/>
          </a:p>
        </p:txBody>
      </p:sp>
      <p:pic>
        <p:nvPicPr>
          <p:cNvPr id="2050" name="Picture 2" descr="Afbeeldingsresultaat voor vink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16907"/>
            <a:ext cx="2232248" cy="25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b="1" dirty="0" smtClean="0"/>
              <a:t>Kennismaken: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988840"/>
            <a:ext cx="6777317" cy="35089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 dirty="0" smtClean="0"/>
              <a:t>Wie ben ik 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zijn mijn regels? 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verwacht ik van jullie?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Vragen??? </a:t>
            </a:r>
          </a:p>
        </p:txBody>
      </p:sp>
      <p:pic>
        <p:nvPicPr>
          <p:cNvPr id="4" name="Picture 2" descr="Afbeeldingsresultaat vo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055052" cy="16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nl-NL" dirty="0" smtClean="0"/>
              <a:t>Kennismaken: Wie zijn jullie?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3518"/>
            <a:ext cx="6777317" cy="3508977"/>
          </a:xfrm>
        </p:spPr>
        <p:txBody>
          <a:bodyPr/>
          <a:lstStyle/>
          <a:p>
            <a:r>
              <a:rPr lang="nl-NL" sz="2800" i="1" u="sng" dirty="0" smtClean="0"/>
              <a:t>Globe-spel</a:t>
            </a:r>
          </a:p>
          <a:p>
            <a:r>
              <a:rPr lang="nl-NL" dirty="0" smtClean="0"/>
              <a:t>Hoe heet je? </a:t>
            </a:r>
          </a:p>
          <a:p>
            <a:r>
              <a:rPr lang="nl-NL" dirty="0" smtClean="0"/>
              <a:t>Vertel iets over jezelf (muziek, hobby’s, familie, etc.)</a:t>
            </a:r>
          </a:p>
          <a:p>
            <a:r>
              <a:rPr lang="nl-NL" dirty="0" smtClean="0"/>
              <a:t>Klaar? Gooi de bal </a:t>
            </a:r>
            <a:r>
              <a:rPr lang="nl-NL" b="1" dirty="0" smtClean="0"/>
              <a:t>zachtjes en onderhands </a:t>
            </a:r>
            <a:r>
              <a:rPr lang="nl-NL" dirty="0" smtClean="0"/>
              <a:t>door naar een klasgenoot. </a:t>
            </a:r>
            <a:endParaRPr lang="nl-NL" dirty="0"/>
          </a:p>
        </p:txBody>
      </p:sp>
      <p:pic>
        <p:nvPicPr>
          <p:cNvPr id="4098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580" y="160338"/>
            <a:ext cx="7632848" cy="1440160"/>
          </a:xfrm>
        </p:spPr>
        <p:txBody>
          <a:bodyPr>
            <a:normAutofit/>
          </a:bodyPr>
          <a:lstStyle/>
          <a:p>
            <a:r>
              <a:rPr lang="nl-NL" b="1" dirty="0" smtClean="0"/>
              <a:t>Mali</a:t>
            </a:r>
            <a:r>
              <a:rPr lang="nl-NL" dirty="0" smtClean="0"/>
              <a:t>: een droog land in Afrika</a:t>
            </a:r>
            <a:endParaRPr lang="nl-NL" dirty="0"/>
          </a:p>
        </p:txBody>
      </p:sp>
      <p:sp>
        <p:nvSpPr>
          <p:cNvPr id="5" name="AutoShape 2" descr="Afbeeldingsresultaat voor sah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7" name="Picture 7" descr="Afbeeldingsresultaat voor mali li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840760" cy="42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348932" y="446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8874" y="620688"/>
            <a:ext cx="7024744" cy="1143000"/>
          </a:xfrm>
        </p:spPr>
        <p:txBody>
          <a:bodyPr/>
          <a:lstStyle/>
          <a:p>
            <a:r>
              <a:rPr lang="nl-NL" dirty="0" smtClean="0"/>
              <a:t>Mali: de basiskennis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76871"/>
            <a:ext cx="7704856" cy="4032448"/>
          </a:xfrm>
        </p:spPr>
        <p:txBody>
          <a:bodyPr/>
          <a:lstStyle/>
          <a:p>
            <a:r>
              <a:rPr lang="nl-NL" dirty="0" smtClean="0"/>
              <a:t>Mali is een groot land in West-Afrika </a:t>
            </a:r>
          </a:p>
          <a:p>
            <a:r>
              <a:rPr lang="nl-NL" dirty="0" smtClean="0"/>
              <a:t>Dertig keer groter dan NL, evenveel bevolking </a:t>
            </a:r>
          </a:p>
          <a:p>
            <a:r>
              <a:rPr lang="nl-NL" b="1" dirty="0" smtClean="0"/>
              <a:t>Dunbevolkt.</a:t>
            </a:r>
          </a:p>
          <a:p>
            <a:r>
              <a:rPr lang="nl-NL" dirty="0" smtClean="0"/>
              <a:t>Hoofdstad: Bamako </a:t>
            </a:r>
          </a:p>
          <a:p>
            <a:r>
              <a:rPr lang="nl-NL" dirty="0" smtClean="0"/>
              <a:t>Religie: Islam </a:t>
            </a:r>
          </a:p>
          <a:p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456431" y="4397125"/>
            <a:ext cx="4796089" cy="2460875"/>
            <a:chOff x="3152002" y="4253204"/>
            <a:chExt cx="6228184" cy="311409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002" y="4253204"/>
              <a:ext cx="6228184" cy="311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 descr="Flag of Mali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004" y="4508027"/>
              <a:ext cx="1953336" cy="130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vak 6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Afbeeldingsresultaat voor mali cli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599427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4" y="3763516"/>
            <a:ext cx="7912077" cy="4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4" y="4954417"/>
            <a:ext cx="7912077" cy="4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201" y="332656"/>
            <a:ext cx="752344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Sahara woestijn: </a:t>
            </a:r>
            <a:r>
              <a:rPr lang="nl-NL" i="1" dirty="0" smtClean="0"/>
              <a:t>wat valt op</a:t>
            </a:r>
            <a:r>
              <a:rPr lang="nl-NL" dirty="0" smtClean="0"/>
              <a:t>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7" y="2492896"/>
            <a:ext cx="8143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fbeeldingsresultaat voor mali des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5101350" cy="28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Afbeeldingsresultaat voor mali 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46" y="1904938"/>
            <a:ext cx="5354676" cy="27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Afbeeldingsresultaat voor sahara ka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4502"/>
            <a:ext cx="3987431" cy="22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Afbeeldingsresultaat voor mal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5748"/>
            <a:ext cx="2900885" cy="19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46074"/>
            <a:ext cx="7024744" cy="1143000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b="1" dirty="0" smtClean="0"/>
              <a:t>Steppes</a:t>
            </a:r>
            <a:r>
              <a:rPr lang="nl-NL" dirty="0" smtClean="0"/>
              <a:t> van de </a:t>
            </a:r>
            <a:r>
              <a:rPr lang="nl-NL" i="1" dirty="0" err="1" smtClean="0"/>
              <a:t>Sahel</a:t>
            </a:r>
            <a:r>
              <a:rPr lang="nl-NL" i="1" dirty="0" smtClean="0"/>
              <a:t> 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2" y="5589240"/>
            <a:ext cx="7723807" cy="85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1440140" y="1628799"/>
            <a:ext cx="6444228" cy="3751283"/>
            <a:chOff x="520601" y="1361900"/>
            <a:chExt cx="6573754" cy="3896842"/>
          </a:xfrm>
        </p:grpSpPr>
        <p:pic>
          <p:nvPicPr>
            <p:cNvPr id="8200" name="Picture 8" descr="Afbeeldingsresultaat voor afrikaanse step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01" y="1361900"/>
              <a:ext cx="6112693" cy="3896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Afbeeldingsresultaat voor sah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050" y="1628800"/>
              <a:ext cx="2530305" cy="259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304</TotalTime>
  <Words>279</Words>
  <Application>Microsoft Office PowerPoint</Application>
  <PresentationFormat>Diavoorstelling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Thema1</vt:lpstr>
      <vt:lpstr>Hoofdstuk 2</vt:lpstr>
      <vt:lpstr>Wat gaan we doen? </vt:lpstr>
      <vt:lpstr>Kennismaken:</vt:lpstr>
      <vt:lpstr>Kennismaken: Wie zijn jullie?</vt:lpstr>
      <vt:lpstr>Mali: een droog land in Afrika</vt:lpstr>
      <vt:lpstr>Mali: de basiskennis </vt:lpstr>
      <vt:lpstr>PowerPoint-presentatie</vt:lpstr>
      <vt:lpstr>De Sahara woestijn: wat valt op? </vt:lpstr>
      <vt:lpstr>De Steppes van de Sahel </vt:lpstr>
      <vt:lpstr>Zuid-Mali: vruchtbaar en vochtig </vt:lpstr>
      <vt:lpstr>Teken de zones! </vt:lpstr>
      <vt:lpstr>Zelfstandig werken</vt:lpstr>
      <vt:lpstr>Afsluiting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duco spakman</dc:creator>
  <cp:lastModifiedBy>duco spakman</cp:lastModifiedBy>
  <cp:revision>14</cp:revision>
  <dcterms:created xsi:type="dcterms:W3CDTF">2016-11-16T14:10:09Z</dcterms:created>
  <dcterms:modified xsi:type="dcterms:W3CDTF">2016-11-20T15:40:55Z</dcterms:modified>
</cp:coreProperties>
</file>