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2FAF86-CF35-49D2-8D3B-0DBC6948EC64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CBFF46C-C322-43F8-A2E3-CACAE1AD21A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420888"/>
            <a:ext cx="3456384" cy="1872208"/>
          </a:xfrm>
        </p:spPr>
        <p:txBody>
          <a:bodyPr>
            <a:normAutofit/>
          </a:bodyPr>
          <a:lstStyle/>
          <a:p>
            <a:r>
              <a:rPr lang="nl-NL" dirty="0" smtClean="0"/>
              <a:t>Grenzen en identiteit: </a:t>
            </a:r>
            <a:br>
              <a:rPr lang="nl-NL" dirty="0" smtClean="0"/>
            </a:br>
            <a:r>
              <a:rPr lang="nl-NL" b="1" i="1" dirty="0" smtClean="0"/>
              <a:t>Rusland</a:t>
            </a:r>
            <a:endParaRPr lang="nl-NL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4365104"/>
            <a:ext cx="3384376" cy="1440160"/>
          </a:xfrm>
        </p:spPr>
        <p:txBody>
          <a:bodyPr/>
          <a:lstStyle/>
          <a:p>
            <a:r>
              <a:rPr lang="nl-NL" b="1" dirty="0" smtClean="0"/>
              <a:t>Pak je boeken!</a:t>
            </a:r>
          </a:p>
          <a:p>
            <a:r>
              <a:rPr lang="nl-NL" b="1" dirty="0" smtClean="0"/>
              <a:t>Paragraaf 3.1</a:t>
            </a:r>
          </a:p>
          <a:p>
            <a:r>
              <a:rPr lang="nl-NL" b="1" dirty="0" smtClean="0"/>
              <a:t>Bladzijde 30-31</a:t>
            </a:r>
            <a:endParaRPr lang="nl-NL" b="1" dirty="0"/>
          </a:p>
        </p:txBody>
      </p:sp>
      <p:pic>
        <p:nvPicPr>
          <p:cNvPr id="1026" name="Picture 2" descr="http://www.cama.nl/wp-content/uploads/2016/01/rusl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5" y="2780928"/>
            <a:ext cx="4218884" cy="28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ndenwijzer.nl/wp-content/uploads/2014/02/ru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94" y="0"/>
            <a:ext cx="343090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024744" cy="1143000"/>
          </a:xfrm>
        </p:spPr>
        <p:txBody>
          <a:bodyPr/>
          <a:lstStyle/>
          <a:p>
            <a:r>
              <a:rPr lang="nl-NL" dirty="0" smtClean="0"/>
              <a:t>De volgende keer…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204864"/>
            <a:ext cx="7128908" cy="384165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…gelezen paragraaf 3.1 + 3.2</a:t>
            </a:r>
          </a:p>
          <a:p>
            <a:r>
              <a:rPr lang="nl-NL" sz="2800" b="1" dirty="0" smtClean="0"/>
              <a:t>… gemaakt paragraaf 3.1</a:t>
            </a:r>
            <a:endParaRPr lang="nl-NL" sz="2800" b="1" dirty="0"/>
          </a:p>
        </p:txBody>
      </p:sp>
      <p:pic>
        <p:nvPicPr>
          <p:cNvPr id="8194" name="Picture 2" descr="http://images.techtimes.com/data/images/full/163416/meaning-of-vault-boy-thumbs-up-jpg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02" y="4365104"/>
            <a:ext cx="3139158" cy="21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3744416"/>
          </a:xfrm>
        </p:spPr>
        <p:txBody>
          <a:bodyPr/>
          <a:lstStyle/>
          <a:p>
            <a:r>
              <a:rPr lang="nl-NL" sz="2500" i="1" dirty="0" smtClean="0"/>
              <a:t>Waar denk je aan? </a:t>
            </a:r>
            <a:r>
              <a:rPr lang="nl-NL" sz="2500" dirty="0" smtClean="0"/>
              <a:t>(</a:t>
            </a:r>
            <a:r>
              <a:rPr lang="nl-NL" sz="2500" b="1" dirty="0" smtClean="0"/>
              <a:t>5 minuten</a:t>
            </a:r>
            <a:r>
              <a:rPr lang="nl-NL" sz="2500" dirty="0" smtClean="0"/>
              <a:t>)</a:t>
            </a:r>
          </a:p>
          <a:p>
            <a:r>
              <a:rPr lang="nl-NL" sz="2500" dirty="0" smtClean="0"/>
              <a:t>Uitleg -&gt; Rusland: staat of natie?</a:t>
            </a:r>
            <a:r>
              <a:rPr lang="nl-NL" sz="2500" b="1" dirty="0"/>
              <a:t> </a:t>
            </a:r>
            <a:r>
              <a:rPr lang="nl-NL" sz="2500" dirty="0" smtClean="0"/>
              <a:t>(</a:t>
            </a:r>
            <a:r>
              <a:rPr lang="nl-NL" sz="2500" b="1" dirty="0" smtClean="0"/>
              <a:t>15 minuten</a:t>
            </a:r>
            <a:r>
              <a:rPr lang="nl-NL" sz="2500" dirty="0" smtClean="0"/>
              <a:t>) </a:t>
            </a:r>
          </a:p>
          <a:p>
            <a:r>
              <a:rPr lang="nl-NL" sz="2500" dirty="0" smtClean="0"/>
              <a:t>Tekenen: structuurschets (</a:t>
            </a:r>
            <a:r>
              <a:rPr lang="nl-NL" sz="2500" b="1" dirty="0" smtClean="0"/>
              <a:t>10 minuten </a:t>
            </a:r>
            <a:r>
              <a:rPr lang="nl-NL" sz="2500" dirty="0" smtClean="0"/>
              <a:t>)</a:t>
            </a:r>
          </a:p>
          <a:p>
            <a:r>
              <a:rPr lang="nl-NL" sz="2500" dirty="0" smtClean="0"/>
              <a:t>Napraten (</a:t>
            </a:r>
            <a:r>
              <a:rPr lang="nl-NL" sz="2500" b="1" dirty="0" smtClean="0"/>
              <a:t>5 minuten</a:t>
            </a:r>
            <a:r>
              <a:rPr lang="nl-NL" sz="2500" dirty="0" smtClean="0"/>
              <a:t> )</a:t>
            </a:r>
          </a:p>
          <a:p>
            <a:endParaRPr lang="nl-NL" dirty="0"/>
          </a:p>
          <a:p>
            <a:r>
              <a:rPr lang="nl-NL" i="1" dirty="0" smtClean="0"/>
              <a:t>Vragen?</a:t>
            </a:r>
          </a:p>
          <a:p>
            <a:endParaRPr lang="nl-NL" dirty="0"/>
          </a:p>
        </p:txBody>
      </p:sp>
      <p:pic>
        <p:nvPicPr>
          <p:cNvPr id="2050" name="Picture 2" descr="https://www.reisverzekeringkorting.nl/blog/wp-content/uploads/2012/11/Rusland-ka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992332" cy="21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060848"/>
            <a:ext cx="6984776" cy="3744416"/>
          </a:xfrm>
        </p:spPr>
        <p:txBody>
          <a:bodyPr/>
          <a:lstStyle/>
          <a:p>
            <a:r>
              <a:rPr lang="nl-NL" dirty="0" smtClean="0"/>
              <a:t>1) verschil uitleggen tussen een </a:t>
            </a:r>
            <a:r>
              <a:rPr lang="nl-NL" b="1" dirty="0" smtClean="0"/>
              <a:t>staat</a:t>
            </a:r>
            <a:r>
              <a:rPr lang="nl-NL" dirty="0" smtClean="0"/>
              <a:t> en een </a:t>
            </a:r>
            <a:r>
              <a:rPr lang="nl-NL" b="1" dirty="0" smtClean="0"/>
              <a:t>natie </a:t>
            </a:r>
            <a:r>
              <a:rPr lang="nl-NL" dirty="0" smtClean="0"/>
              <a:t>in je eigen woorden!</a:t>
            </a:r>
          </a:p>
          <a:p>
            <a:r>
              <a:rPr lang="nl-NL" dirty="0" smtClean="0"/>
              <a:t>2) Benoemen en verklaren van </a:t>
            </a:r>
            <a:r>
              <a:rPr lang="nl-NL" i="1" dirty="0" smtClean="0"/>
              <a:t>interne </a:t>
            </a:r>
            <a:r>
              <a:rPr lang="nl-NL" dirty="0" smtClean="0"/>
              <a:t>problematiek van Rusland</a:t>
            </a:r>
          </a:p>
          <a:p>
            <a:r>
              <a:rPr lang="nl-NL" dirty="0" smtClean="0"/>
              <a:t>3) Alle behandelde begrippen kunnen uitleggen in “Russische’’ context.</a:t>
            </a:r>
            <a:endParaRPr lang="nl-NL" dirty="0"/>
          </a:p>
        </p:txBody>
      </p:sp>
      <p:pic>
        <p:nvPicPr>
          <p:cNvPr id="7170" name="Picture 2" descr="http://rack.1.mshcdn.com/media/ZgkyMDE0LzA1LzA4L2JlL3NvdmlldGJlYXIuYjhkOGUuanBnCnAJdGh1bWIJMTIwMHg2MjcjCmUJanBn/20eab394/ed7/sovietb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96591"/>
            <a:ext cx="3528392" cy="17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 denk je aan bij Rusland?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6777317" cy="3508977"/>
          </a:xfrm>
        </p:spPr>
        <p:txBody>
          <a:bodyPr/>
          <a:lstStyle/>
          <a:p>
            <a:r>
              <a:rPr lang="nl-NL" dirty="0" smtClean="0"/>
              <a:t>Maak zelfstandig een mindmap!</a:t>
            </a:r>
          </a:p>
          <a:p>
            <a:endParaRPr lang="nl-NL" dirty="0"/>
          </a:p>
          <a:p>
            <a:r>
              <a:rPr lang="nl-NL" dirty="0" smtClean="0"/>
              <a:t>Schrijf op / teken wat in je op komt;</a:t>
            </a:r>
          </a:p>
          <a:p>
            <a:endParaRPr lang="nl-NL" dirty="0"/>
          </a:p>
          <a:p>
            <a:r>
              <a:rPr lang="nl-NL" i="1" dirty="0" smtClean="0"/>
              <a:t>Waarom </a:t>
            </a:r>
            <a:r>
              <a:rPr lang="nl-NL" dirty="0" smtClean="0"/>
              <a:t>denk je juist daar aan?</a:t>
            </a:r>
          </a:p>
          <a:p>
            <a:endParaRPr lang="nl-NL" i="1" dirty="0"/>
          </a:p>
          <a:p>
            <a:r>
              <a:rPr lang="nl-NL" b="1" i="1" dirty="0" smtClean="0"/>
              <a:t>5 minuten!</a:t>
            </a:r>
          </a:p>
        </p:txBody>
      </p:sp>
      <p:pic>
        <p:nvPicPr>
          <p:cNvPr id="3074" name="Picture 2" descr="http://in1dagonline.nl/wp-content/uploads/mind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90" y="4221088"/>
            <a:ext cx="3773569" cy="26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1" y="160338"/>
            <a:ext cx="7024744" cy="1143000"/>
          </a:xfrm>
        </p:spPr>
        <p:txBody>
          <a:bodyPr/>
          <a:lstStyle/>
          <a:p>
            <a:r>
              <a:rPr lang="nl-NL" dirty="0" smtClean="0"/>
              <a:t>Rusland: staat of natie?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3888432"/>
          </a:xfrm>
        </p:spPr>
        <p:txBody>
          <a:bodyPr/>
          <a:lstStyle/>
          <a:p>
            <a:r>
              <a:rPr lang="nl-NL" sz="2800" dirty="0" smtClean="0"/>
              <a:t>Verschil tussen een </a:t>
            </a:r>
            <a:r>
              <a:rPr lang="nl-NL" sz="2800" b="1" dirty="0" smtClean="0"/>
              <a:t>staat </a:t>
            </a:r>
            <a:r>
              <a:rPr lang="nl-NL" sz="2800" dirty="0" smtClean="0"/>
              <a:t>en een </a:t>
            </a:r>
            <a:r>
              <a:rPr lang="nl-NL" sz="2800" b="1" dirty="0" smtClean="0"/>
              <a:t>natie</a:t>
            </a:r>
            <a:r>
              <a:rPr lang="nl-NL" sz="2800" dirty="0" smtClean="0"/>
              <a:t>?</a:t>
            </a:r>
          </a:p>
          <a:p>
            <a:r>
              <a:rPr lang="nl-NL" sz="2800" dirty="0" smtClean="0"/>
              <a:t>Waar valt Rusland onder?</a:t>
            </a:r>
          </a:p>
          <a:p>
            <a:endParaRPr lang="nl-NL" dirty="0"/>
          </a:p>
        </p:txBody>
      </p:sp>
      <p:sp>
        <p:nvSpPr>
          <p:cNvPr id="4" name="AutoShape 2" descr="data:image/jpeg;base64,/9j/4AAQSkZJRgABAQAAAQABAAD/2wCEAAkGBxMSEhUTExMVFhUXGRsaGRcYGBsbHhgbHRgfFxsYGhgeHygiGhslGxgdITIhJSkrLi4uGCEzODMtNyguLisBCgoKDg0OGxAQGy0mICU1Ly0tLTAtLS0tLS81LS0vLy0tLS8tLy0tLS8yLS0tLS0tLS0tLS4tLy0tLy0tLS0tLf/AABEIALsBDgMBIgACEQEDEQH/xAAbAAACAwEBAQAAAAAAAAAAAAADBAIFBgEAB//EAEIQAAIBAgQEAwQHBgUEAgMAAAECEQMhABIxQQQiUWEFE3EygZGxQlKSocHR8AYUI2Jy0gczsuHxU4LC4hWzY3Oi/8QAGgEAAgMBAQAAAAAAAAAAAAAAAAMBAgQFBv/EADARAAICAQMCBAQGAgMAAAAAAAABAhEDEiExBEETUWHwIoGhwTJxkbHh8QUUI0LR/9oADAMBAAIRAxEAPwD7jis4jxlEYqUeQSNFi28zYW1OGuMUE0wbgvcdeRj88J1uJoqSDSNjFknePxwU3wQ2kdqeNqok06uk+yPrZetj2OJr4usrKuAxABgGCcwAMEkXSD0kTvAf3yjMeUfsd41wCp4vQBjyibgSAsSdJM2/4xOlkKSY3xHjaIxUrUmSJy2t/MSABbU2+Bxz/wCcSYyv7RX6NiKnl3vaTcdhhZvE6Iv5OhIMBbRMz8PvGD0OMouJWmhHbL+WCmS2lyeTx5CUAp1TniOSIlst5O1z6CemLbFUeJpf9JT7h84jHkZbk01voIW33YKZGpFrj2Kvzqe9JBBi8e7b0+OPNWpggeUknTT8sGlhriWmPYqTxNLNl8pM0TFpjrpp3wNaqif4StfQBeW0xYa6fHBpYa4+ZdY9imbjKIXN5dKIJ2vGsWwOnxdL2siZWmJywIsROXXX78TpYa4+Ze49ilr16cqoRFJPRbwJK3U+vuwRipiKaiLmAvwuuI0sNSLbHsUX73TGd8iFRII5YBX2r5ZmRGuxx6pxSAhiiBbCOWCSYF8k3JgXxOlhrj5l7j2M/V4pM6cirMwvLDevJPwIxJeMTOBlW6zk5fj7E/fg0sNcS+xycUh4pGPKqgoedRl3E3lDFr2i2CnjKYGY00CiZOwixnl7HBpYa4+ZbZh1xzOOo+OKNuNRAarBTTMEE5comwiEmDIuSdcFq1NSFjsMnxumDSyNcS281frD4jHPPX6y/EYpv3sHKs5WMwOWTA707dfecT/eOYLm5gMxWVGYG1+TSQdI3waWTriWv7wn11+Ix796T66/aGKlONJYgMZBgry65QfqdCDY7+7HB4hmBYVDlGaSCsDKSG1TYg/DBoYa4lt+9U/rr9oY9+90/rp9oYQPi9lIUENpB1tM+n548eLbNmF7ezmt8I1waWRriPfvlP8A6ifaGPfvlP8A6ifaH54quI8dKkLlXM2gzfM6C2G24gvTqyBZDp3B/LEUSpJ7HPB3Ymrmz/5hjMG0m0ZmNvQD03xZY9j2ILAOJHNT/q/8GxUccVBOYkcxiCQSZNhFz6YuK+qf1f8Ai2Mt4xQPmuQWEtqCBuNDtvaRN+mLQ5KTVoInFrdWzLmzCWMgGTaZsYvgfiPEELEGdiNCRpH6+OB8HSu3JOkMb7QdTOw9Y2nHOJIVxJzMZuyTFptb2YGg6d8XlT2ZEE1uuDv77ABnRY5QSTYSQIki3T8J4yy2Yq4nW4JEGMwAH3b9LYlwuUbDlkmBqL5AO0X9wxOqh5bH2QCxBiJEg7xb7/XFF6DXXchUaoyZQzk9wogAC+uokHAa/GVDlYSsiSRbQiZBtae3qZwwzi95BIBMwLkZr7CIHuwCq6rmznlfLkUbjNcAamZxZTdlXjixpfEQX8t0IJ2sQSLgyDae/TrbFg1PMQTtpH54pKFJSHU0zzMWUAARBKjeFMDqJnB/CeLIYoQ0CwBBAUj6IP0vcTYTpi6diJ463LVKQnNAmIntrE+uB0XuQAM1i214jN1ItA9MSLFtP16n8B8cccEi3LHw/wCO+JFnigjKADaDawB2j8P+cBq0VymQCg1tOn1RsBG3Trg9GGAIEL0Ig3vcaj54M/Trt+tsAClPiEcgADMpMSAY2LA9Npw0D9Ef8dT6/nip4/gHVWNPcTAMEmANzfS1/ccT8KRlgEMAJ1Ggj6V4N7z64qy461IeyAI1I6+v62wGvRDKwKgjYEdNPgcMkwCTrr+QxB1gAdx874krQN0GZZGgMdtMdWmImLrN+06fDHSvOPQ/MYLSXUd/wGAk6qQ2mvzGn3fLHggupAgz7xuP11xKmJWN9PeN8eqNInQ7evTBZFA8gAykCNunpiA+K/r/APn9aYmRnF7Dp+eOeZHLv+HXARRMoDB32OPA7mPX9aYiiFZOsnT8un695MwidsBKBVoAJjXtM/DX/bCzqUQ39d9elr9pB2wSmCebb6KnYddTfppYxiPEVF9pmhVuQeug/XWMD4BA+HmxqQAq+7rr93Xl74nRzFuUCGMlmtaOWF1OkTbHeBppUAdjnJMhLEL6+7c9BGG+K4YtEcpF5F9tu1/S2+Obl6yX4Yfqao4FyxOtwQCSXVWzSCN7gzB1JYA2jQDDfBEmjVLAAlDPwa/+2AUKZQ5XbMYEG0antYyT92HU/wAut/R+DYdgg1Byu7KuVzquC1x7Hsew0uBr6p/V/wCJxmuOV3q1VOXIri03YZQ0ERAEn3xjS19U/q/8TjM+K1GFd8oGaVgsYBEcyz989x0xKCrOiF+lqZBO1gMrD4XPUa44tK/OTMzKiwtaWI9e3XFP4t423DupqUh5bAkuGkIFUyCuWXJmBFtOmFav7SjNlWgMkgguRzENqKYsNiCTNxbbBkz44K5v7k4ulzzdQTou6PDBTmVs1zeMoWbSpMyBO1sdDB9ajmLyTlGseysTpv2xVeN+M1KLMsCqQJyJlVlBtlkyCYnWBF7WBlUrIMhBERKsR9EADNci/KAReI72tHNGTcU91yUeCSSlJbPjyLSipWwa4MbBjOrNOaRO0DTEDw8jzYBJgkSLjLoDFgSSYFrnrhBeKCvnzZpQkzcXGgsIHXpfTcNSk7KJLBQIC81gNc17HSYB3tGi+ozLEvjZbHBSew/xJNXLKwsSuVgrNJtGhA1+70If2fqUmqVvLZ2yND55zadTra8r3wOh4QC4DE+W3JE+yYJJF4nTY4e4Omy+WZJZS6hjYMN1AGgkG0SI6Yw4s85ZYvs/uNywjofmW9ViII9kai25F57Cbbzia80HbUD8T+WIBYMnTb+X9fdgsAT8cdaznUQcQQw94/EDdpgX2wVBudThWpXgEwWI2Gw0JOOBiT9IyduVREW9qSNbx+EqllS2Stl1BsaYT6D547UUGB+owCnSYWvH9cz1uVkT2OC0tLmT+GJjJvlUDVA6yGQJ3n4enf1wpx9bKQSDYGCCLbHWNjPuw2pL3gqMu/tA69xpiDgMWCxmFz2J0J6mBi5AGhVOaCrjWM0SRy7gxqfw2wyjnNodBrHf88JVk5lzLmABiGOoIiBrMDTa998E4VAxJVrkkEi8nKBJBtIy6C1sLxt/hkWl5ocQGTcCb2v2N/htiQQKfX9H9euOMSIMfSi3Q2v92OmoGEgyYBHv0ttOGFQfENluN7f74g0KLtfUnc7ae/bHqgJvAM94trGls2h93TC9NQrQS0XIUiZ+iWPQ3iJ774pKTTqvmWSGaNcEGbRrPx+EYGy5zNsvQ/S7m1oixvPuwMmTOg+iN230EmNCI6mRidPjEYcpDHTKNZgGI9CD6GcW1JcsrTZ1K+YyDC6D+Y/C4iCCDe+AVuH89slsq3buTpeZGhOD8Rw8oSjQVBBMHp7AW0fPTCfg/EVQkEEpYrVgAkESSUJmZtpc7bYxZerUo/AaMeFp/EWfCBaQy5pkkza/u2AECe18Fq8RAVgpYsQABA2JkyegwPh+HURlUKvpBY7Tvre9zgXlsjEsyqgY5dB7UCJ2EzbrHTHNfO5pAcN4fnqVGq5rzHMQRfYiDAEC3f1w5wAHl1iAQCuhJaIzDUm84Jw9OGkljKgX2jUx3/DEOBEU615s1/ex+Rxs6WTlJ35CpqqLrHsex7G4qB4jVP6vwOM74yB5rMxyhDmzmLcosJ7a2xmP8R/FeKo8QQKxp0vKzJlteYM7k66YyXD+M16uVK9UuMw0mb2UmxMiV1MaHC5z0o6OD/H5MsVNNUzU/tP41TrUEVFzloOYaJaZ6wewOuMZUKtS8uopZlBUEqoLgNYwDAWwI92LA0yAyCCRmCXja2a8EDNp2G4whRz5WLkhfoy0tLLBtFh/deAIHPnk8Tc6+HAsMdJaUnhkBkgm50Ag79jmwDxXjqtqQZmoSSYUErLSAsA21iTeIJ2LHDIxkqsDdcptYQSZgQARGhme2JcLlsVXmIBkgE2mxO+sRjn48zxNtfP1/MZlxRy7P+vUteD4iiiIf8xglJarLzQWs2k8vMPSTizKM6MVLgAAwDcxGwuQANJ6g9MVPDcMqqtZsskghgZgmAMxvIkAFd8o31ufDqzAsEgF1gtJmDfMo2UnMR0074blyxl/yPz47LY4sseiWhb19R+v4rQhKedc1WDRQMAz3MFF1gZZ7QfTE+GeGZjdtYtBY2tDNzECJGu98VXFcMDUQyAaKlhYE8wK5QDosTcaR3w9RQ5ocTK8pg8xkZhPW6kEAzv3b/vuUoy0+9zM+mik0mXNBmgkjUT7+g7RGBJVuMwhdu57fgPh2U8Q4TLSk3fNCg3knSn8JuO464l4fwdY5swSxgpmYRpqIymReQIuddcbsXWxupX+fP67GWfTurQfh2gAOZy7nQy3LFo+/YaaBlHJMwdYvaB17z+tMJVqjeaAqkxOZQTBsPQEycN1OIEqoIBY79Nz+F9yPTGuE8cU6/P9dxLUnVnKtW6qWAZrZRvpfqI/HBgoUWvlEdTHSTc+/EK6mVUfSJvI2IJ230kbARiuGcglVIBkFvXMbDQATrr7tIx9QpK3sTLG0WDcQEGZt9tSSdgN9QMSFOoxNgotc3PWIGhv12wMcGGCsrFxIJnUxcAnTXUROuGKbs2bSz7HYAdhefuOMubrHxDbzGwxL/sK8LwjJUUM8gK0QItK2Ou0dPnhjyqTjOIIMX2i626a49X4EOyFyTEnL9Ha0b/r0wHi6jOciSFWCWg7SQFtBuo+Pa+Zzc3blv3YxRpUkE4cSgEzrB99jj1Z0ADMQJ3NoMHU9r647RpAOySYABABiNQdL7D44FW4MiSXYgGYsCQdpAvebb2xuXWQSrcR4LFqVXMCEYOvYwQMux3JJBkx7XbEvErU53XSfhqd43OKjgOGelWekGb6TQfaK5rBTAU2JOu49z3G8MrJTZi8ggESJBPKJzWHMQZ1jScWl1cFFeYLA7LGnw6clUK2ZRbrcEHNtNzP+wwLhgFqvJAeoc39aqqry+gAn8oOJUeJAKKwIzbEEQRpr7X/ABbXAPEKxbiaCKojMSXGoCqZ9xnL7zjlpuT3NdJHq3E5aj1Dmy0wBY2MkAco3EnXS3c47w/CVCo0RlAgaiQLsyxYnoNBHSMMeJo60XFFVJgiDYXBkiN8dpeIGBmo1VtLEgQtpN5viU3WwMYTiSDlKlehsd46+nxxDxJQKbSpqE8oUxcm0dB64JUyvliDow6xIuMV3EcXmzK40JCPFpvIvbNA98+7BjjqkkVk6VjtSrlpqrMoqZLR1C3IHSfngXB0Gy1CzaJ9GQG5SL3M6CP98IcaixmqCQpbnk2UAgU9Zk3v2G5GLRKhymNGWL9xjf0uHTqffgTkybousewOnWVtD7sExpJMl/iT4fSfg6lRyVZFIVlAJM2yQdZOnQ3x8gpVDygjYyToCptK63nGl/xD4vjOIPE0nZxTSoEVKemqlCSBckMpubTsRig4bhJzICpZIzLIBUtoXEmJufTGfO1R6T/FPw4U5Xf09Ca+JCqVCI2YCZWAtuWddBMwZt6RgeY0c3muOUQXIC8oay8xuNBsD77H4IimxNszGDEXkSCPrQJ+HxF++gkK1MucwQGMwjQlugtp1ItjNou0katO9t/wM0F5PbgRywMukgSekdMV/h3iS1KhClrqvKQoAi5i0mZ0Jm3uwzxPBF1XLVU1FqCSNFBaCoUTtPQxOE/DODp0vMchkIJUZiCcoIEoBMyQfj8FeHHRJy57bESvUkuC74biRVYUgEpuDlLGZMMKkqWUDLzAWm42mMaCrw/mUUVM4ytyVPaIvBDAai23QRjGcNXArZS7NOs+wBGaF+kLGRjZeH8aqcplqRZRN11meY7XB0nX34s6qSvjb/wy5MbitUObZZ0+JptXZPNUQmVrZpvNu9h6A32xZfv1NqgUMCqQFj2gRBIibk9Rf8UeD4YAsyEtmMySWC307mfiffgXAcAeGBdQtUOTOYLIJ5+XLEe1EHW2Fwk6249TnzhDe+fuNVwr1M9FyqrKgiLEi8AXgaT1xLhPFaiUiRNSdDmkx1iPiLR7sS4GjnmmSVmwhRIPtNc3Ai1oi+LOgUFXLTAEKLAiAJF4jWL2tvvhkW5dxMqW1CVLxlgVWkjVFIJzNt0H83SNe5wx5SyWGx0J9lj9C2wIzdNcJ0zW4mpUp5ilKkYDJYs/tRI+iAdo0GJ0E4hDBLVEY5QSFzTFyTbSNSDodd9WLUm9+RU6rgbo1VDFiSBaAZMDaRqDB079rdrk0xUNNZJUvZtSZ5gvv9/wx3iqJWkRqxZQAJH0tJN515u/wd8OfMgOh0I0KxaCNsXnKO1dthcU63E/DeKRKKywzNflvLH5m4nBHLCksCdnVWF5N2za/I3xTcVRDVahVKoZHlTTaB/lqhBAN7iItFzti54cWGYHlBADQbjXmBMkAa+uKyjatk8EuLpVXJAOQZTABGYmdzBy7aYYoZcixZYEekd8QqOg5iBaZAE9Pwv6XxyhQGUbRpAAttNtYjC3wWQEVUDoQJyrHLfKWjWNPZ36jBK+ZnCxAgE9SQZHoOU+t9N4cQHlUpgWJLSTA5pWbXkzvOIUyxLPHOVACyCOUk5rEwDbvbFtPciztJc1d5M5UQRERJY2Ot7T6DAuPFIBlawKm42ABaY6gi2+OUyPOMs7BlhdAJQnMtgOsxvlOwGDeIcOCsmFCqwvoAwgk9sVaLxK/wAP8QNVVV1DGReCIseeO8CIj2sWVXhzKsCylIkD6azoR6TEXmcc8GpZECt7Ua6yNr7wIHwwy1ZSbESDEaSdx30+7ER22CTt7C9Lj6ZObMVAEZTYAz9IbHQRhfj/ABFMjKpJBBFhoIk6i4j547wVKsCcgQUpJ5gczyxJ9NdT8Mc4nw92lEhKTCGkAkg+1rJOsXj16y07BaQ3hoNRBntVAKk6ETvaNo/DEaPs5JBgsCfRiJPc4R4+sadRERS8iKjJAyj2gWvaQCLXuNpw5waAszgMoYzlJnpexIvE26nHQ6GMk7rkzdTVEqXDe2pNiVZTrB6n3rr8ccr1TTKUyQzODcCMsDXL9We/XpidOjNWY29q0r2Fri2n8x64WrDynqswBVlzgzBGXlInWAL2694xWeR4s7ri9wjBThudqtUYhYABFzc/lBt9+NJRWFAkmABJ3tvjMeG1GqNmnliB0m1+/wCGnXGqx0ZisXcofH0Vc7MoIZDItLQNADYmBvj5FxfDjLVZGzJVknNAsV2KEb3idSb4+yftP4elejkqKWXMpKgxMMCJPQEBrfVxg+N8Op8FkSU8hhlWVJKkAsFsCCpAiYJmOs4TmxvIlvSRt6TNHDKTq5Phenf37WNdSFc1SERm1kMpAUQFTVWIBBUbZ5N8B4LhghORpmG5WiCIbJrqBcg6ye+Gf2lpUhTLUzVZCwsukSTKGMwJJAIabCxGmIeGUlajlOaJIAYyZYTBIAuCdNo3xjyPQnueg6ecpNOn8wdDh3di7STfJDFQswVzC4m1zHcaYuRTVZzCSRPWCLZR37/nhZqZAMqw29YtYje/3jA6nluSr0yoVlKlhq0Zg0yRYyIOMcs2rtsam4p7dyHFCAHVB5hB5n1vaJ+4iJF8H4DxRXRQ6qTUiRsQTlME7Tr6Cxm4PEK6pVQAHMAZIIACwJJH0iIECLdhfEhwUEFAAJvM8t4UL0HMTHbbBJRklq57CrU7S44f2L7wsUeGfLTBCRyOCTAFoF9J06ZcPcP48nmiomYFmIJTmUDKRmJJN5AEC9xjMcPwjRWBJIYkZSScsqFbLJtPu1GCrQFOk1YfxGUiKZgF5hQQ0iLE/KYgYzuLVq9/39/yIydNB/FJe/T6G/oVQHKj/MILOLAquUkkn6LFoF+/TDXF8KTQzUw+fKzB2MN7OWCR7UiBtIUXxk/CmRmapTlGfL5gaTMjy4BmLDudPSNwtUSyVGvfKZgFSPw/RxMZLg5OaDhLcT8A4Q0qCtTcPn5iDbMTF51zbXt6YtC3s7QZk201t79+uM34bx9SgpXJnpUyQGU3FgRIPtAA+vbF34X4ivEDMsFbSNwdbjUbWIGuGp9xEkwh4oO5UCQozSdySVAj1B+GJ8JSOZmvlhQuu0yY01P3emJsAH1F4kb2/wDY4hlNMZViCbT9HtOkdJxYqVHB8Qwr1KbFmDVLECBJEkMVgmAsSRoBvi7qIZC2Ai0bEe6NCbYq/B+HWpRN7tUYk7gjY9xoff1w7VSso+jUA6crTFomwM9TgVPhhI6aHOs7TFzBEggERqP1vgtVlnmIBHcg/G2FKwruU5UUXJk80giIgER79Dthinx6jlbMGA+q0HqVIkHXrbEshEVckfw4bMfamQLASZMtobdtsESl9F5LdZaD6Xt6YWo8TRR2bOgWpGUgjKSogidJ/W2BeJ8StTKqOA6nMCZgwCCO5vMbx78EtgSt0EWsjKabOFZIk2BUjRhIjoenXpgFPxJwcvlmqsTnT6Uk/QIt7icK+F+FB8tVmDMRpFlMWkiCWuL9jGs4tuIcrTJqMiAasGKgACdSLen34Wm2MpJlUnidYyiBaeUx/FFx2MaCCDJH3Yb8K4yo9Qo8EQ2V1MglSAY5Rfmj3Yz3h3hcVqnFOzpTYAhWkM6oIzEagEkWNzI993TSoqUFWzKGrONAeqT1/iG/8u0yCNt7l8kYx2T/ADLQV1J9rLzEagQ0wR3nXCXEcfVYmmiw4uzHSJtB0ki/USdIw35Qco2acwBi0CATmB2uR8cQSsGZ+oIB9wB/HGvpsayTqRlyS0q0Rp0BOYxmIAJFhbp+px0NBg6/PE2aAT0wCrSz2bS4ixB6HT7sdmMUlS4MUne7JVEzrYkG99CDpvqPngfG1swhgof2UJ0Ja0g7QQD7sGR+uuPOARBAIwjN08cm/cvjyuIr4bRNMCmTLJAYwAG/mUCwkzbqD79RjL0ap80rcxGt9STr0HxxqMSk1FJjI1boS8YH8I/1J/rGPnv7c01bh1LLEtJynMA2Rg0cusSNpx9D8WUmmQok5kgdecWx88/bjj6dJBTc/wAQ1FMX5FzKSSIspAI3mekxLVwaG4NX+xBpd0YXwchT5RAXl5VJAPVgPrQBrGNf4T4U+WbED2SGgyOUOosAeXeMUvjFCK6lMhWohIItBzEWbpY2i8642vhIK0clRADF21DRJzIR3vjgdVOTdrY9H1GZeGnH9DI8N4IBWfzapclkYIZYFtQubW+UHoDcYta3CsKmRhyjmUJAEaldAA0gCdfhgfgvGUa/G1fLqZipAQQVBKhvMUZvajMtxrNrYuuNQZWYnVCqrBJnWdOpG9o9MZ8qlqSa2aRl8aSfO5lvEf3eqQFDKyWAOnXXNzETNpmO1g1AiqHKzlMxaSQLC/fGl/8AilbhlpkITksQQQGg6sBs2uu+MvxHAeTUZmkHKM4k5Y0kBjYS0H8Rgxy+Kre3Y24M0UtP1O8H4eQTWbKV0FwCxtDOJEmFPvY9bV/iFNapAAjISuV1lQzkAHW0wLifavrjQ8NwlOoEYO1JQ3meWtgywUGoJcAet+gGKvi6CCtOVXe5Q3kKSLEbaaWuJ2xdZW56rIjJNuLXf377nk4g0gsCfoGIGQEEZiGiQpANhtaca1PH6uSnnpv5dg7bhYMkWzXi7WgE23GSp8M+bPLwdEaGWRuMt50n0GLnwivUzBaV1jmIJIi2YKpBFj0gyCMV107XzDqsUZK3ya/w9QmYU84DAlRcQSb5iR1FmvvJxPj+CTIpELVAlObKxN+UwQSLxY2m2EaZFKoponlYZXQ2X2SZAm15t64szTUio7BXzZdbhYJEXvAnbrhyab2OG00R4WtTKhmqtcCA2TMLdctyJie2LCrTLhbyAwJkRIEgyN/uxlKTfulZdctVpZC11cXBzGygzpYTHXGjXjibig0ayrIfeMrSfd9+Ju0Eo1wCohv3msiAKpCMWm4LCOVYIIhNes2tdgcTVRSxVWUbh7tf2rgADfXFeKkv50kJUikwBut+Qme5I/7sWHCVlRIZ1WGK80AEz7tZwXboq0efiSQhakTm0CkNGhBJtywNfdfDlB2I5lynoDI+OKaq9G588wCVhWaxtCKFMxvA6dsN8K5amRnLLl5SNWAEGbSHm0f8CWVrYW4GiDUZZ5c9QkRBnzMwg7ARrrzYlxdOmvKaYqs5MxJPLBEkyZCkXn5jEeIpCk1Vy0TBU6mXhSIAnVZ94wtSrLTc1OIEDJNMGTlBJlbzLGAf+MRJ9mWS7oO/i6BVSgs1NBT0yHTn6C+vp1GOU6HmxUq1M+UsCgHKCsggqCZg7kxjtBTUIqQ5GYTOUmDcGxJABvFrHBf3SPNGaMylrQDJmZt/KB/2nScTDkJOgfAcUKzFiHbohjltcxOvy9cTSqKbMKoDPUgGSPYkrlvrAkwNcx6jD/BhQ1QK0knMR0kTI6yIv2wSsxVgZhdCI32M7QJxKlexV8i/C0lzZlLhUBUIQQBpMAiToI2wrTZspYQWlj0kZjGnaMWHGsVBKiahEKLXP5DXFVV8PdSGlRCmbmFFtN4AXXufds6TJCEm5MTli5LYLxVVUhnmJ9qBCg9T0wem+YA9cZjxLi2SoDH8Ko001OwAmcpJi8RaI6G2LfheI8vkYQouJ1X+WJuBIAIm3pONuPqlJq+H+4qeBpDtRrwLta3YmJxxWtGp+HxxA1AgCrJOwkk/En5mBgirAnffv/vjUZgS2qasbA+huPh+WNKDjL8UWJGUD13GsGPURfTGnTQemFzNGIFxpOWwk5lt15hj5n/ibxoVwrLDkqY+sIAKqYlje4Efn9N4v2R/Un+sY+df4k+HM9dKqq7ZMw5SZViihWi4gXsQRhM/wmzpnWVMxHhlGlXosryanlnKwdgfbglTtYIYGoadsbr9l69R1L8RpqgYAQcxQ5bkcxAIgzzek4TgGyF0sMqtlJuVkZWhZmCSCIsCARqcfRP2dqLU4aiimYF2G1pkSZnSdYmDrOEdPBPJbXH3Nv8Ak3pxfm/p6B24CkzlvKRWF/Z1tBmBMBYk7TF8CbwpadU1qIeQl9WQQdBLQCZkxflE7DF3wYYFiDmvdYAyiABlMDWJgzebjTDq5VWQIGsQd+3qdML6vKp3Gjn4NUadmWVaclhAY3JGs9xsbQfngPE8GhDsREi5yawN5F4/XXGorKjQfMiNYMdLH4Yq+MqLWqBc65JAGUg+hI7kfce+OLLBpd7m6OWyq4LhGygOFgAjpYmQpG1u53wrX8ICMzSEWQxlcp+0D+E6b40dDw2pUQZ3KQYygfVkTJ6xIMaHCaeHBnakahqo4BEgAghizXWNIWDqJ3nAsXcvHqGr3M6eEcR5pbLEAbKZgAgSNN+/bEeN8JqCkcoyko4JUxIaDEWII6b9sWnjfh9OmpVJBAmCYFryRMXJ6TffXBfBeKDUkDcrAQym5DAwQJiYI16fDC5KUJGp9RcNUf2Mx+ztOqjPkKSpsgNoIEKiyQLj4nbGrPGutRctOR2kW15tI17zGA1Rk4gAAxWQkW0amZBPchoI7YqKviDmSBUWwIJZjE76jra0A9cW8RuWohw8Z7IN4747TrLUVABWB3zESpgsOUTBF9bnBPAfFKtQqxKDMWB8sH2hCvlMRkk2kepxn/DatBmYgVMyswbMSonVsoYQdjI/HFt+yfDJlrcPkymkT7J8sPn/AIgyERqpE3seoOHSTdpEZMcMePfcta/jtJlqNUqoVRoLkRIIELNgxmNN++OUOLpfwwwzmqo9tSYmL5muonFZwvBUqjPw1QhoAZkyoQpHMpNyZ5rTrjVcL+zaICahFS0CepNgJ0EnvilSvZ7/AMCZLDFb36eoSk9BAaxppTNAMTlyi0SeYxYg7xGF/CuNApksWZ5d4VoENzm40g2174HUrhC2ZDcZPZJIFmmNtR6e/HOB4hTQYUyINOI3JbVjsYUD3zIE4bHI9O+zXJlcO9bD3h1CXaq8HkDDMSSgPsiWvMAk9ziyC02qM0qwAAM3gz306W3nFQfEaVRahUysIoJ9mxkiSQDEffAnTB6vEgU0V1CghmDEgLyaA7sSbR39MXcWkm+9+/qL70NcJTppVemSoZiGVV5eUaWGsEH574k7h6ygASmaHsSCRBQAfaM9F91bwtaozpVrco1QQsWBGZjqSc23b3qeK8bUHsXy7wTAYyWKqQTIBY3+YxZO3S5ZOllvX4jLUzK6sWWJOxDRAi4176YU4IZ6xFRycoAQAtlJi5jfTfcn3Qo+EpUUM7tUzXlWKLEfRVTpfUknviv4umvCS2Y+WASrTemQCYJ0ynLAnexmcOn0+THFyW/mC0y2LpgXdVpsWcTnqH6AmCBtJuIHrgVdVqZVNQGDlLRzPlMkRuNrfWGFPD/GEp0RlGZ3jKBoWYXzHQRE3OHuGpJw6oSDnK+1JPSwnQadBy6YRFp7ss047Cr1xxNYgD+HQtlyyWc2NjpCNp/MY0tLiKBqKcwh6ZgxqR194M/HriPg3iFN+K4ny2LMpVXQX54JMk2EAi4PbbFkzfxWJUAhFzEbgkxe0xGvc419N8b0PhiM3w/EuUK+H5VQMWJLbW9oa5QBMdtMN01YnM1hsv4k/gPvwgeAZeIz+YyqRZeXLMyw0mSPkOmHfEuLFKm1RtFHrqYHuvjrY7000YppXaF0bNULBiQOUjuLkiNYkAj1xqlGKDwKjm5hpJJvuTm2sdr/ACxoMVYyCA8V7I/qT/WMUvibxVa03X3SAB9+Lri/ZH9Sf6xik8XYZ6lpPKd9ABf3frXFWOjyZil+yavVNSq5cGSqxGUEiGLTOYR+oxZ+G8PS4OnkUEU1MLecxJk3+7YAA7Cz1HllAdTqT2EjWZ133m8HHPEEBGUT1MdO43m9sRlyQw4nPgpKWTLNRk7C+HEhQZOqzrBJPNE+syPlhwGTm2Gn93629cJcCmqzI3QgERsQN+/3zbEvEfDw9JsvtEa3OnzMCL9McV5Vkufn5GhQcdin43xUVQ7JBCGCGF4gg8rQCvUgydNsCbhmA8xlLUlAksoFiJkDpcyY3nrNZ/hxwZqB/McsaTMhUqBqSVYECTa0GNpnG4q0+U03upGWRYibX6HuPuxpzZ7x+ClRLxeFlbuyXCEMoZWaDcTt26n34q04epTqZkUVFHQwZgiLiDrpI0xVeG+dw1apReqxQcyZgDyxlsRB1EzeC+kRGo4SrmUH2SRGWQco6z3H4YwuMW992i8rhxwyg8VbOpz0XIa0KQW2uZg6DSPuxSeFeFVabs5LVEZmZvMy5uYyEiIAm45totoNl4uzKhLAFZEZfa10yk3taxntgPCujvNlYG6m07jL0ncHvik4Sd1w/fP9DcebTGir8QQMEYctRWzLNpFgyEiYBF/dii4zjXcrTysisSIKgloIykHoAPo/WxtOPULmBFjpb8PUxik8X8MpNTkopghlAZRDAiDlJiQe22M8VctDXGw7DmUab/opOL8AZ6dPI/K0Ei0TmAJBFyLaT9EY0Ph/BwTlMkWJtFgADYWsFn0whQ80QjNFjyghpNpCgARsAPQ9cWivENlBJESxKAjQgiSWEnQrbrjTj6bJlrTwVzdQ6p++4FeFoUqxZWBzgZoMA3k3zXJnS2mLbhPExWaFH8O8MskmNAQBy9QZ2xXV+CctTbzObry35SICxEX9e+O8PVy5g9J1JEZwCQdJupMbxtbS9tj6SUKa+hkeTVyOVeKQRTDckMGg805hOsk36TN72vkKqVOG4lRSk0KggtlMUyJMkGJWIFhY62xomVUVM6wv1QmsCwy9TvHp3xCnxBYZVQQNOUyBM6RMAED3bYvn6JtJx3XcthzuDaKqr4iVrqDQqsh0KqMgAAYs2YiFDCLazGLyp4gGEtSAyyFBAJBJEwPuA6xhN+HqNNRgzD+UkGLQcoJkC5EHcxM4Zp8SFJIQu6mQMhF7r7RUZexm+kTjNLDmctLVJfMs3jq1yIFOIygOygyBmEkgEgFQpspFhuLGwwj4jRajTyLzeZlBY3MlgCWO+oj3n1vqXhpg1KznPJJytZQToLR74wtT4SkHp1WJCAHIzNmGYm0ZpiFtNtD0nDcPQZdalKW3vYmWeNVRb8KwVUUXhQBA2A19MD4jhVqZqbqpR0grEiJvO15HwOGeGVbwZ7zMjUX6Y7HP/wBv42+R+OOqZinX9mwijJWqgqSVzZGEn1WYv13wl5depFFkIYyrVQVjJEF1W5DESLiATEmL6TjK+UQq5mOij5noJtOEuGdqVN/MkuOYnqCTHYRERhL6bE93FbF3klfJX/s0KVKpWAUKFqmFEQogCY1/R6Y0NRgaxggwizHckj7r+/GJ4TxIni2cpGZQGEQAUMkTueu1/XGn8EZmDs+WS5Ay6ZVsItoLj3Yz9M1Lqm48ck9XjlDH8XO3v6DdZABJiQLSbeh27ehw9T4Sk30Fus6DQ9tgcJ8ZSLLA1kEdr4J4ExJeREW77G531x1Zow4n2LLw+gqU0VFCqAIA73+eGMC4X2F/pHywXCxoHivZH9Sf6xio8Vo5nfra/TlGLfi/ZH9Sf6xit47/ADG93yGIZaPJXNw24gH6QizdZHXvhXiPDKes1BoLO19gNeunTFkuuOPTnFOdmMoy3iHGvwVSnUAqVULw+nKsFSWmNDl0nc742NHiFqeyYMAkfIHY+oxXcVw4ZWRgCGBHe4j9HtjOcFXrcNSd6AzlaqKUb6ZYCmQhGwbmtGmOf1OGMHcVVjo3k27mh8MpKvF1zGQkLYWDm4kx7RAAub3O2HuO4qwQG5hp0hZmR/NAsOuM143FRC1ZWpmqDSanmIMZSVYxBuYEjsD2wFLxGrRqIaBZlCw6SSVIPLlW8X1U2sNycLjieV7c/T9R2HpnkTbfB9E/bPxFUyNnNMpmNUkezTAm8jdlEEdcL8P+19IpSlQyuCoymSN4mIEDfsLYwXj/AI1Wqv7VRKbDOwGdQWAygB1GaNYCwLEWtiw/ZLxii5NFkZnWIY5Evy8s6SQ28SZB0kVfStLWuf2Xr/Y3wlGGnIuPfJ9BoeIJWpNS8yWQAo4gmCCBMaNEj3zgXnIKX8VRKQSyjURciLxr6X6Yy/GUkSs1Wk1anVQZcuQmm080VEH+W2qAhssrMXnC1M1aRAesGD5BlpzJyi7G7QSW5pja8jCPCyy3i7oosMNVcX5+6NRQ8YViQvmvMrTYrI6SBrH34dRHqFgOSLHMDcm8bGIg+/1xSeBQ7t5i5gigAPltJvlTQabHvrjScFTUA5WJmDcyRYAa30A16Y3dP0iklkk7EZ2oy0RVfOwNHhXQNUiXtAzZrAREn3/ngz1MvMIyzLRBGmo3ka374Pwoge/Xr3xzi6QYiNexIkSLSPTHQilFaTM7e53huEJqpzSknlIEDkbS17nfC1X9pOETiP3YsfNzhI8kRLEACfeL4f4CoPMpiCLmJ/oO+n34rOK4lxxZH/yBUeYv8HySbSOTP30nvi+uMfxr6pDsGKM20/K+/wBoy+35mgPCpyjKu0fwv9rY4aCRcSCNPJ91xlw0zac5+jsL+trT+GIeZ/8Al26CNddMBmOjg1iyppug/wBvhjnE8PRVS7U0hAWnIDAAkxbBeHaQTmzfDBSMBBR8LX8x1pvQSkXQ1E9l5VSoIawyuC62GYXsTGGl4anAsthr5Q6GItsCR/ziv/ZbgmRmLU2XkQcwjI0tnpUrn+EIWALd2+jfy3QfE/lgARThqa6BBvakB17db+7Bk4PQ8pH/AOsfoYYBbosep6enXHlLTcLHZifwwAV3ieVCpygAg5iBpEQTG2t9p9cIVnu7RIUD1OpIj0IjvOLXxIXX0P4YoeBzs0kRTGbViZIblPoIPTbXEUXXBm+E/Zpq9Rqwd6VNmgJAE5GAzkRmzHJlgwIHfGwpotJQJJMWHoNh+jiNAcoWTabDUqZi/wBHrPbvib8uimWO25C2LttYAT6YZjxRhwhGbNPI/ifBNSxN9thfcwSehG0e/B+B4b+IWJNwDAJAkb21MRrawtgdFCN+thpfr1I698T8JrB3cgnSI2BDEfE/KMWlwUhyWXC+wv8ASPlguBcL7C/0j5YLhQ8X46cttcyf6xip45yHOaJtcaaD4YtuO9kf10//ALFxW+IR5je75DFZFo8ivD6t1J+7QfLHUJN/h+uuB0raEdxjvmg8s+v674qXB1iXzBTHLrvfpsD69sV3kVQ1IIUFOk+aCGLeyyjOtr885pkxJnDdDjBcZkVgTmlhM9gDpERfBdeYkDvFh6GQ2CeOMtpIIya3R3jKBrrFR+W0BALEGc0meafhGMD+0fh/E0mdSajI8kPRQIWtcOyjkO5IGlwMfQaTgTGY+6PnGClxE4X4MFW3A7DmeN7HzXwigYD1FqeWMqZqgJBkZRmkq7zIuAdRri84z9jKEK48tgTCkSJJUxzEmw3iPZxceO8EaqKuYKFYMSRM6gWH818RXzwpSoudQLQ0RYiYBvEAx8zhD6eSlceO+/IyXVNvVF0/Tg4fCGOXzPKqEfSKabSBrJGt9YNsMJ4WAWKsEmJyCxjqrFljtGG6bMQAIAiJJvaxIEff+j6vTSLifUk/M+7D1ignwZ3JsV4TiKVMBZhjc6m5sbxAjToIw1XpzDA6A77dcepIIgH16SddcRPD9IvrBietr4da7FNwnD1g1oYR1Uj4fDbE5ufdhYBkNpg3jWNBEzOJUq8kyCL9DGnWMQ2iVY/wZ/iJ6n/ScJ8XTq/vEirwwXOOVlGaJEicmvvwbg6w8xJ0k3j+U74cq0gXLZEN9bf3fhhOZSaWnz9fsWhPQ2/QsCTbmXbbXrv0xDM310+Hx364i77RTIgAy33RBsMQcyfZpEd2/wDXGkQNUpi5BPYQPmcTwMVFGhHxGPCqv1h8cAC/h3DIhq5Gc5qhZs7M0MQJC5vZWIstrnEmKT7TadW00npgqVgRqPjiArN/Jp9Y6/DABxin1m16t0HTHiyTOY6/Wb5Ykaxm2WPU+7bHjWbov2j/AG4AKzx5mYIEBIaQSDELInWDfS3WdsV1WtKQikxHLGRQBHKW00tY4u+NaSvoZiT0xR1eCZEsajEEQNN7khQJ1J64ulaKa6dMboVwYkZT9XtvHXr7sMgztGEm4Uz9KDuQTBE5fUXJvuBhmiWyyVaQNIPTEqVlJwrg8/EgXudbAXMWMDB/CAbyIJBPxaf0MVdSnUJgK6k3d8pPfKo1I2t/vix8DpMsTmjKdVIMkg3nfES3ReK0lnwnsJ/SPlguA8J/lp/SPlg2KFwXE0iywCAZUyRPssG0kdMQyVPrJ9k/3YYx7AAHLU+sn2T/AHYHSoOswwuZuGPwl7DthrHsAActT6yfYP8Adj2Wp9ZPsH+/BsewABy1PrJ9g/3YhUou2rLYzZWHyfDOPYAAZan1k+wf78ey1Prp9g/34Pj2AABSp9ZPsH+/A34dyQxZZWY5W36jPB03w3j2AAGSp9dPsH+/HMlX66fYP9+GMewAL5Kn10+wf78Qo8O6ggMtyT7LH7y+G8ewUADJU+sn2D/fjmSp9ZPsH+/DGPYAEzwrl8+ZJAgcrfLPGC5Kn1k+wf78Hx7EUFgctT6y/YP92ItScgjMt/5T/dhjHsSAtSoOoChlgacp+ebE8j/WX7J/uwbHsAAcj/WX7P8A7YFVpXUs6g/RtF/TNfDRxCvQVxDCRM4AF6r1AQLmdwF+EFh0wNqtSQDIJMAHJJHUXv8A7YMOAp/V+8/njzeH0zqv3n88AC3n1JAIYE6Cac+699/hjoQq08wd53STH+wBthhfDqQMhL+p/PHX4CmdV+eABdK7SFYsrHYml8ep+GC1GCmDXgxMHILddNMSXw6kLhB9+C0uHVTIF8AE6SZQANgB8MSx7Hs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1" name="Picture 5" descr="Soviet Population Distrib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85" y="1497076"/>
            <a:ext cx="6805366" cy="47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933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90140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9734">
            <a:off x="3342424" y="3515303"/>
            <a:ext cx="2708888" cy="6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.imgur.com/AM6hM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5520"/>
            <a:ext cx="8826094" cy="49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1477968"/>
          </a:xfrm>
        </p:spPr>
        <p:txBody>
          <a:bodyPr>
            <a:normAutofit/>
          </a:bodyPr>
          <a:lstStyle/>
          <a:p>
            <a:r>
              <a:rPr lang="nl-NL" dirty="0" smtClean="0"/>
              <a:t>Rusland: binnenlandsprobleem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323652"/>
            <a:ext cx="7200800" cy="3841652"/>
          </a:xfrm>
        </p:spPr>
        <p:txBody>
          <a:bodyPr/>
          <a:lstStyle/>
          <a:p>
            <a:r>
              <a:rPr lang="nl-NL" dirty="0" smtClean="0"/>
              <a:t>Rusland is enorm groot</a:t>
            </a:r>
          </a:p>
          <a:p>
            <a:r>
              <a:rPr lang="nl-NL" dirty="0" smtClean="0"/>
              <a:t>Hoe ga je om met verschillen (etniciteit, culturele diversiteit) ??</a:t>
            </a:r>
          </a:p>
          <a:p>
            <a:endParaRPr lang="nl-NL" dirty="0"/>
          </a:p>
          <a:p>
            <a:r>
              <a:rPr lang="nl-NL" b="1" i="1" dirty="0" smtClean="0"/>
              <a:t>Russificatie </a:t>
            </a:r>
            <a:r>
              <a:rPr lang="nl-NL" i="1" dirty="0" smtClean="0"/>
              <a:t>-&gt; </a:t>
            </a:r>
            <a:r>
              <a:rPr lang="nl-NL" i="1" dirty="0" err="1" smtClean="0"/>
              <a:t>Nation</a:t>
            </a:r>
            <a:r>
              <a:rPr lang="nl-NL" i="1" dirty="0" smtClean="0"/>
              <a:t> Building! </a:t>
            </a:r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dirty="0" smtClean="0"/>
              <a:t>Vlag, sportteam, gebouwen, volkslied, gezamenlijke vijand.</a:t>
            </a:r>
            <a:endParaRPr lang="nl-NL" i="1" dirty="0" smtClean="0"/>
          </a:p>
        </p:txBody>
      </p:sp>
      <p:pic>
        <p:nvPicPr>
          <p:cNvPr id="5122" name="Picture 2" descr="https://i.ytimg.com/vi/c5aeku1uBN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03" y="298856"/>
            <a:ext cx="5328592" cy="29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redlist.com/media/database/architecture/history/architecture-europeene/renaissance/complexe-architectural-du-kremlin%20/009_complexe-architectural-du-kremlin_thered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239411" cy="31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allpapercave.com/wp/uD4AD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55" y="3861048"/>
            <a:ext cx="3704740" cy="23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y.telegraph.co.uk/makarovoleg/files/2015/12/putin-propaganda-russi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722830"/>
            <a:ext cx="3819690" cy="21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Rusland: groei?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344816" cy="3816424"/>
          </a:xfrm>
        </p:spPr>
        <p:txBody>
          <a:bodyPr/>
          <a:lstStyle/>
          <a:p>
            <a:r>
              <a:rPr lang="nl-NL" dirty="0" smtClean="0"/>
              <a:t>Vanwege problematiek trekken veel (hoogopgeleide)Russen weg</a:t>
            </a:r>
          </a:p>
          <a:p>
            <a:r>
              <a:rPr lang="nl-NL" dirty="0" smtClean="0"/>
              <a:t>Vanwege slechte </a:t>
            </a:r>
            <a:r>
              <a:rPr lang="nl-NL" i="1" dirty="0" smtClean="0"/>
              <a:t>voorzieningen </a:t>
            </a:r>
            <a:r>
              <a:rPr lang="nl-NL" dirty="0" smtClean="0"/>
              <a:t>is het sterftecijfer hoog</a:t>
            </a:r>
          </a:p>
          <a:p>
            <a:endParaRPr lang="nl-NL" dirty="0"/>
          </a:p>
          <a:p>
            <a:r>
              <a:rPr lang="nl-NL" i="1" dirty="0" smtClean="0"/>
              <a:t>Oplossing? </a:t>
            </a:r>
            <a:r>
              <a:rPr lang="nl-NL" dirty="0" smtClean="0"/>
              <a:t>Kinderen aanmoedigen!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5021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nl-NL" dirty="0" smtClean="0"/>
              <a:t>Tekenen: structuurschets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854962"/>
            <a:ext cx="7056784" cy="3888432"/>
          </a:xfrm>
        </p:spPr>
        <p:txBody>
          <a:bodyPr>
            <a:normAutofit/>
          </a:bodyPr>
          <a:lstStyle/>
          <a:p>
            <a:r>
              <a:rPr lang="nl-NL" dirty="0" smtClean="0"/>
              <a:t>Teken achterop je mindmap de “vorm” van Rusland.</a:t>
            </a:r>
          </a:p>
          <a:p>
            <a:r>
              <a:rPr lang="nl-NL" dirty="0" smtClean="0"/>
              <a:t>Teken hierin dingen die je weet of geleerd hebt: steden, hoeveelheid mensen, rivieren, talen, volken, buurlanden, etc. </a:t>
            </a:r>
          </a:p>
          <a:p>
            <a:endParaRPr lang="nl-NL" dirty="0"/>
          </a:p>
          <a:p>
            <a:r>
              <a:rPr lang="nl-NL" i="1" dirty="0" smtClean="0"/>
              <a:t>Klaar? </a:t>
            </a:r>
            <a:r>
              <a:rPr lang="nl-NL" dirty="0" smtClean="0"/>
              <a:t>Verdeel het in logische delen (windrichtingen, hoeveelheid mensen, oppervlakte, etc.)</a:t>
            </a:r>
            <a:endParaRPr lang="nl-NL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33256"/>
            <a:ext cx="2333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kan je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808" cy="3816424"/>
          </a:xfrm>
        </p:spPr>
        <p:txBody>
          <a:bodyPr/>
          <a:lstStyle/>
          <a:p>
            <a:r>
              <a:rPr lang="nl-NL" dirty="0"/>
              <a:t>1) verschil uitleggen tussen een </a:t>
            </a:r>
            <a:r>
              <a:rPr lang="nl-NL" b="1" dirty="0"/>
              <a:t>staat</a:t>
            </a:r>
            <a:r>
              <a:rPr lang="nl-NL" dirty="0"/>
              <a:t> en een </a:t>
            </a:r>
            <a:r>
              <a:rPr lang="nl-NL" b="1" dirty="0"/>
              <a:t>natie </a:t>
            </a:r>
            <a:r>
              <a:rPr lang="nl-NL" dirty="0"/>
              <a:t>in je eigen woorden!</a:t>
            </a:r>
          </a:p>
          <a:p>
            <a:r>
              <a:rPr lang="nl-NL" dirty="0"/>
              <a:t>2) Benoemen en verklaren van </a:t>
            </a:r>
            <a:r>
              <a:rPr lang="nl-NL" i="1" dirty="0"/>
              <a:t>interne </a:t>
            </a:r>
            <a:r>
              <a:rPr lang="nl-NL" dirty="0"/>
              <a:t>problematiek van Rusland</a:t>
            </a:r>
          </a:p>
          <a:p>
            <a:r>
              <a:rPr lang="nl-NL" dirty="0"/>
              <a:t>3) Alle behandelde begrippen kunnen uitleggen in “Russische’’ context.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48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232</TotalTime>
  <Words>307</Words>
  <Application>Microsoft Office PowerPoint</Application>
  <PresentationFormat>Diavoorstelling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Thema1</vt:lpstr>
      <vt:lpstr>Grenzen en identiteit:  Rusland</vt:lpstr>
      <vt:lpstr>Wat gaan we doen?</vt:lpstr>
      <vt:lpstr>Wat moet je kunnen? </vt:lpstr>
      <vt:lpstr>Waar denk je aan bij Rusland?</vt:lpstr>
      <vt:lpstr>Rusland: staat of natie?</vt:lpstr>
      <vt:lpstr>Rusland: binnenlandsprobleem</vt:lpstr>
      <vt:lpstr>Rusland: groei?</vt:lpstr>
      <vt:lpstr>Tekenen: structuurschets </vt:lpstr>
      <vt:lpstr>Wat kan je nu?</vt:lpstr>
      <vt:lpstr>De volgende keer…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Grenzen en identiteit:  Rusland</dc:title>
  <dc:creator>duco spakman</dc:creator>
  <cp:lastModifiedBy>duco spakman</cp:lastModifiedBy>
  <cp:revision>11</cp:revision>
  <dcterms:created xsi:type="dcterms:W3CDTF">2016-02-23T19:48:33Z</dcterms:created>
  <dcterms:modified xsi:type="dcterms:W3CDTF">2016-02-24T10:51:47Z</dcterms:modified>
</cp:coreProperties>
</file>