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8254B-ACF2-46A1-BD24-757C498E6938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58C6D-B4CF-47AE-85CF-E874E1DC1F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55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58C6D-B4CF-47AE-85CF-E874E1DC1F0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30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EF534F-FEC6-43B7-8CB3-9F0EEEBE50AA}" type="datetimeFigureOut">
              <a:rPr lang="nl-NL" smtClean="0"/>
              <a:t>1-5-2015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E139E47-B68A-4138-AAE8-A234578438F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INDONESIË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Islamitisch land in Zuidoost-Azië</a:t>
            </a:r>
            <a:endParaRPr lang="nl-NL" dirty="0"/>
          </a:p>
        </p:txBody>
      </p:sp>
      <p:pic>
        <p:nvPicPr>
          <p:cNvPr id="1028" name="Picture 4" descr="http://old.sprout.nl/migrate/generated/o1024x1024_ddffa33ae4be2a4c2e046e8875e3c5ce-1378472545.jpg/Toeris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33925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nl-NL" dirty="0" smtClean="0"/>
              <a:t>Menselijke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060848"/>
            <a:ext cx="7488832" cy="4176464"/>
          </a:xfrm>
        </p:spPr>
        <p:txBody>
          <a:bodyPr>
            <a:noAutofit/>
          </a:bodyPr>
          <a:lstStyle/>
          <a:p>
            <a:r>
              <a:rPr lang="nl-NL" dirty="0" smtClean="0"/>
              <a:t>Het </a:t>
            </a:r>
            <a:r>
              <a:rPr lang="nl-NL" b="1" dirty="0" smtClean="0"/>
              <a:t>ontwikkelingspeil </a:t>
            </a:r>
            <a:r>
              <a:rPr lang="nl-NL" dirty="0" smtClean="0"/>
              <a:t>in Indonesië is laag. Een voorbeeld hiervan zie je in </a:t>
            </a:r>
            <a:r>
              <a:rPr lang="nl-NL" b="1" dirty="0" smtClean="0"/>
              <a:t>Bron 7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De huizen zijn niet erg goed en de bevolking is in sommige gebieden erg arm.</a:t>
            </a:r>
          </a:p>
          <a:p>
            <a:r>
              <a:rPr lang="nl-NL" dirty="0" smtClean="0"/>
              <a:t>De </a:t>
            </a:r>
            <a:r>
              <a:rPr lang="nl-NL" b="1" dirty="0" smtClean="0"/>
              <a:t>Bevolkingsspreiding </a:t>
            </a:r>
            <a:r>
              <a:rPr lang="nl-NL" dirty="0" smtClean="0"/>
              <a:t>is bijzonder verdeeld:  op het eiland Java wonen 125 miljoen inwoners. Dit is meer dan de helft van de totale bevolking!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442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nl-NL" dirty="0" smtClean="0"/>
              <a:t>Samenvatting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392488"/>
          </a:xfrm>
        </p:spPr>
        <p:txBody>
          <a:bodyPr>
            <a:normAutofit/>
          </a:bodyPr>
          <a:lstStyle/>
          <a:p>
            <a:r>
              <a:rPr lang="nl-NL" dirty="0" smtClean="0"/>
              <a:t>Indonesië is een eilandenrijk met 13.000 eilanden.</a:t>
            </a:r>
          </a:p>
          <a:p>
            <a:r>
              <a:rPr lang="nl-NL" dirty="0" smtClean="0"/>
              <a:t>Vanwege het warme , vochtige weer en de vulkanische as vinden we hier vruchtbare grond en regenwouden.</a:t>
            </a:r>
          </a:p>
          <a:p>
            <a:r>
              <a:rPr lang="nl-NL" dirty="0" smtClean="0"/>
              <a:t>Indonesië ligt rondom de </a:t>
            </a:r>
            <a:r>
              <a:rPr lang="nl-NL" b="1" dirty="0" smtClean="0"/>
              <a:t>evenaar</a:t>
            </a:r>
            <a:r>
              <a:rPr lang="nl-NL" dirty="0" smtClean="0"/>
              <a:t>.</a:t>
            </a:r>
          </a:p>
          <a:p>
            <a:r>
              <a:rPr lang="nl-NL" dirty="0" smtClean="0"/>
              <a:t>Er zijn ontzettend veel verschillende culturen; de grootste godsdienst is de Islam.</a:t>
            </a:r>
          </a:p>
          <a:p>
            <a:r>
              <a:rPr lang="nl-NL" dirty="0" smtClean="0"/>
              <a:t>Het ontwikkelingspeil ligt laag; de bevolkingsspreiding is bijzonder.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3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Lezen hst 3, paragraaf 5</a:t>
            </a:r>
          </a:p>
          <a:p>
            <a:endParaRPr lang="nl-NL" dirty="0"/>
          </a:p>
          <a:p>
            <a:r>
              <a:rPr lang="nl-NL" dirty="0" smtClean="0"/>
              <a:t>Uitleg over het onderwerp</a:t>
            </a:r>
          </a:p>
          <a:p>
            <a:endParaRPr lang="nl-NL" dirty="0"/>
          </a:p>
          <a:p>
            <a:r>
              <a:rPr lang="nl-NL" dirty="0" smtClean="0"/>
              <a:t>Opdrachten maken</a:t>
            </a:r>
            <a:endParaRPr lang="nl-NL" dirty="0"/>
          </a:p>
        </p:txBody>
      </p:sp>
      <p:pic>
        <p:nvPicPr>
          <p:cNvPr id="1026" name="Picture 2" descr="http://upload.wikimedia.org/wikipedia/commons/2/25/Icon-round-Question_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962">
            <a:off x="6012160" y="3848804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532" y="41379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Indonesië: 13.000 (!) Eilanden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4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nl-NL" dirty="0" smtClean="0"/>
              <a:t>Natuurlijke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323652"/>
            <a:ext cx="7848872" cy="391366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In Indonesië is het erg warm: vaak zelfs rond de 30 graden Celsius!</a:t>
            </a:r>
          </a:p>
          <a:p>
            <a:r>
              <a:rPr lang="nl-NL" sz="2800" dirty="0" smtClean="0"/>
              <a:t>Omdat het naast de warmte ook erg veel regent, zijn er veel </a:t>
            </a:r>
            <a:r>
              <a:rPr lang="nl-NL" sz="2800" b="1" i="1" dirty="0" smtClean="0"/>
              <a:t>Tropische regenwouden</a:t>
            </a:r>
            <a:r>
              <a:rPr lang="nl-NL" sz="2800" i="1" dirty="0" smtClean="0"/>
              <a:t> </a:t>
            </a:r>
            <a:r>
              <a:rPr lang="nl-NL" sz="2800" dirty="0" smtClean="0"/>
              <a:t>te vinden.  </a:t>
            </a:r>
          </a:p>
          <a:p>
            <a:r>
              <a:rPr lang="nl-NL" sz="2800" dirty="0" smtClean="0"/>
              <a:t>Op Brazilië na het meeste oerwoud ter wereld!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743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AutoShape 4" descr="Afbeeldingsresultaat voor indonesia tropical rainfor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1" y="845212"/>
            <a:ext cx="3593867" cy="233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Afbeeldingsresultaat voor indonesia tropical rainfo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27" y="850726"/>
            <a:ext cx="3493296" cy="232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1" y="3431664"/>
            <a:ext cx="3549295" cy="233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s://encrypted-tbn3.gstatic.com/images?q=tbn:ANd9GcS-DIIGUk_eagt-JmvGAc4HTzRkkBbeRhxVSH-1KBAjH7kJo8J6D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11" y="3429000"/>
            <a:ext cx="3504412" cy="23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r>
              <a:rPr lang="nl-NL" dirty="0" smtClean="0"/>
              <a:t>Natuurlijke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7560840" cy="4248472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nl-NL" dirty="0" smtClean="0"/>
          </a:p>
          <a:p>
            <a:endParaRPr lang="nl-NL" dirty="0"/>
          </a:p>
          <a:p>
            <a:r>
              <a:rPr lang="nl-NL" sz="2900" dirty="0" smtClean="0"/>
              <a:t>Indonesië heeft veel vulkanen. De as van deze vulkanen zorgt in combinatie met het goede weer voor goede landbouwmogelijkheden.</a:t>
            </a:r>
          </a:p>
          <a:p>
            <a:endParaRPr lang="nl-NL" sz="2900" dirty="0"/>
          </a:p>
          <a:p>
            <a:r>
              <a:rPr lang="nl-NL" sz="2900" dirty="0" smtClean="0"/>
              <a:t>Indonesië ligt rondom </a:t>
            </a:r>
            <a:r>
              <a:rPr lang="nl-NL" sz="2900" b="1" dirty="0" smtClean="0"/>
              <a:t>de </a:t>
            </a:r>
            <a:r>
              <a:rPr lang="nl-NL" sz="2900" b="1" i="1" dirty="0" smtClean="0"/>
              <a:t>evenaar. </a:t>
            </a:r>
            <a:r>
              <a:rPr lang="nl-NL" sz="2900" dirty="0" smtClean="0"/>
              <a:t>Dit is de lijn die de Aarde  onderverdeeld in het Noordelijk Halfrond en het Zuidelijk Halfrond.</a:t>
            </a:r>
            <a:endParaRPr lang="nl-NL" sz="2900" b="1" dirty="0"/>
          </a:p>
        </p:txBody>
      </p:sp>
    </p:spTree>
    <p:extLst>
      <p:ext uri="{BB962C8B-B14F-4D97-AF65-F5344CB8AC3E}">
        <p14:creationId xmlns:p14="http://schemas.microsoft.com/office/powerpoint/2010/main" val="22153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3" y="1641412"/>
            <a:ext cx="7604612" cy="358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5801"/>
            <a:ext cx="1885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/>
              <a:t>Menselijke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 Elk eiland op Indonesië is erg lang op zichzelf gebleven. Hierdoor heeft elk eilandje een eigen </a:t>
            </a:r>
            <a:r>
              <a:rPr lang="nl-NL" sz="2800" b="1" dirty="0" smtClean="0"/>
              <a:t>cultuur. </a:t>
            </a:r>
            <a:endParaRPr lang="nl-NL" sz="2800" dirty="0" smtClean="0"/>
          </a:p>
          <a:p>
            <a:r>
              <a:rPr lang="nl-NL" sz="2800" dirty="0" smtClean="0"/>
              <a:t>Toch is er ook een overkoepelende cultuur </a:t>
            </a:r>
            <a:r>
              <a:rPr lang="nl-NL" sz="2800" dirty="0"/>
              <a:t> </a:t>
            </a:r>
            <a:r>
              <a:rPr lang="nl-NL" sz="2800" dirty="0" smtClean="0"/>
              <a:t>waarvan de meerderheid een geloof heeft: </a:t>
            </a:r>
            <a:br>
              <a:rPr lang="nl-NL" sz="2800" dirty="0" smtClean="0"/>
            </a:br>
            <a:r>
              <a:rPr lang="nl-NL" sz="2800" dirty="0" smtClean="0"/>
              <a:t>de </a:t>
            </a:r>
            <a:r>
              <a:rPr lang="nl-NL" sz="2800" i="1" dirty="0" smtClean="0"/>
              <a:t>Islam.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148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/>
          <a:lstStyle/>
          <a:p>
            <a:r>
              <a:rPr lang="nl-NL" dirty="0" smtClean="0"/>
              <a:t>Menselijke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16832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Toch is de Islam niet het enige geloof. Dit kun je zien op </a:t>
            </a:r>
            <a:r>
              <a:rPr lang="nl-NL" sz="2800" b="1" dirty="0" smtClean="0"/>
              <a:t>bladzijde 63 in je boek, bron 6. </a:t>
            </a:r>
            <a:r>
              <a:rPr lang="nl-NL" sz="2800" dirty="0" smtClean="0"/>
              <a:t>Welke godsdiensten zie je nog meer?? </a:t>
            </a:r>
            <a:endParaRPr lang="nl-NL" sz="2800" dirty="0"/>
          </a:p>
        </p:txBody>
      </p:sp>
      <p:pic>
        <p:nvPicPr>
          <p:cNvPr id="4098" name="Picture 2" descr="C:\Users\Gebruiker\Downloads\hbAA422268WQLTb2M2HBLg1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6328"/>
            <a:ext cx="8280920" cy="30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</TotalTime>
  <Words>261</Words>
  <Application>Microsoft Office PowerPoint</Application>
  <PresentationFormat>Diavoorstelling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Austin</vt:lpstr>
      <vt:lpstr>INDONESIË</vt:lpstr>
      <vt:lpstr>Wat gaan we doen?</vt:lpstr>
      <vt:lpstr>Indonesië: 13.000 (!) Eilanden</vt:lpstr>
      <vt:lpstr>Natuurlijke kenmerken</vt:lpstr>
      <vt:lpstr>PowerPoint-presentatie</vt:lpstr>
      <vt:lpstr>Natuurlijke kenmerken</vt:lpstr>
      <vt:lpstr>PowerPoint-presentatie</vt:lpstr>
      <vt:lpstr>Menselijke kenmerken</vt:lpstr>
      <vt:lpstr>Menselijke kenmerken</vt:lpstr>
      <vt:lpstr>Menselijke kenmerken</vt:lpstr>
      <vt:lpstr>Samenvatting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INDONESIË</dc:title>
  <dc:creator>duco spakman</dc:creator>
  <cp:lastModifiedBy>duco spakman</cp:lastModifiedBy>
  <cp:revision>20</cp:revision>
  <dcterms:created xsi:type="dcterms:W3CDTF">2015-03-25T07:27:39Z</dcterms:created>
  <dcterms:modified xsi:type="dcterms:W3CDTF">2015-05-01T09:29:47Z</dcterms:modified>
</cp:coreProperties>
</file>