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84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63A0-1350-4CE2-A50D-6058E16B96D8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1939-EC5B-4E7D-8E75-10296AAF7F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1939-EC5B-4E7D-8E75-10296AAF7F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83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AFD73D-4006-419A-B628-FB4131C02787}" type="datetimeFigureOut">
              <a:rPr lang="nl-NL" smtClean="0"/>
              <a:t>29-3-2016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35F29D-0504-441A-9670-672D519008B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Ruzies om gebieden</a:t>
            </a:r>
            <a:br>
              <a:rPr lang="nl-NL" dirty="0" smtClean="0"/>
            </a:br>
            <a:r>
              <a:rPr lang="nl-NL" b="1" dirty="0" smtClean="0"/>
              <a:t>Rusland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Pak je boeken!</a:t>
            </a:r>
          </a:p>
          <a:p>
            <a:r>
              <a:rPr lang="nl-NL" b="1" dirty="0" smtClean="0"/>
              <a:t>Paragraaf 3.4</a:t>
            </a:r>
          </a:p>
          <a:p>
            <a:r>
              <a:rPr lang="nl-NL" b="1" dirty="0" smtClean="0"/>
              <a:t>Blz. 36-37</a:t>
            </a:r>
            <a:endParaRPr lang="nl-NL" b="1" dirty="0"/>
          </a:p>
        </p:txBody>
      </p:sp>
      <p:sp>
        <p:nvSpPr>
          <p:cNvPr id="4" name="AutoShape 2" descr="https://photos-3.dropbox.com/t/2/AADDGcFN5n8E28g7ZXDr8m73eTrr8R4qcpOS_GKtf7eaCQ/12/540349513/jpeg/32x32/1/_/1/2/KzBNroU.jpg/ENvHuKkEGCggAigC/WzowrX-MkEy8Jl6mVtP1pFuNWXrrDn9CsNJ6FBl0FX0?size=1024x768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937"/>
            <a:ext cx="3600400" cy="23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landenwijzer.nl/wp-content/uploads/2014/02/ru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4" y="776410"/>
            <a:ext cx="4218026" cy="27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ivofestival.nl/files/Deelnemers%202012/2012%20Website%20Kalmukkie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4" y="4077072"/>
            <a:ext cx="4218026" cy="21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vorige keer: </a:t>
            </a:r>
            <a:r>
              <a:rPr lang="nl-NL" i="1" dirty="0" smtClean="0"/>
              <a:t>minderheden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Uitleggen waarom </a:t>
            </a:r>
            <a:r>
              <a:rPr lang="nl-NL" i="1" dirty="0"/>
              <a:t>Russificatie</a:t>
            </a:r>
            <a:r>
              <a:rPr lang="nl-NL" dirty="0"/>
              <a:t> zorgt voor samenhang en eenheid.</a:t>
            </a:r>
          </a:p>
          <a:p>
            <a:endParaRPr lang="nl-NL" dirty="0"/>
          </a:p>
          <a:p>
            <a:r>
              <a:rPr lang="nl-NL" dirty="0"/>
              <a:t>De gevolgen van de achtergestelde positie van minderheden kunnen voorspellen</a:t>
            </a:r>
          </a:p>
          <a:p>
            <a:endParaRPr lang="nl-NL" dirty="0"/>
          </a:p>
          <a:p>
            <a:r>
              <a:rPr lang="nl-NL" dirty="0"/>
              <a:t>Uitleggen waarom minderheden vaak als </a:t>
            </a:r>
            <a:r>
              <a:rPr lang="nl-NL" i="1" dirty="0"/>
              <a:t>zondebok worden gezien/gebruikt.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8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r>
              <a:rPr lang="nl-NL" dirty="0" smtClean="0"/>
              <a:t>Deze les: afronding </a:t>
            </a:r>
            <a:r>
              <a:rPr lang="nl-NL" dirty="0" err="1" smtClean="0"/>
              <a:t>hfst</a:t>
            </a:r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560840" cy="3508977"/>
          </a:xfrm>
        </p:spPr>
        <p:txBody>
          <a:bodyPr/>
          <a:lstStyle/>
          <a:p>
            <a:r>
              <a:rPr lang="nl-NL" dirty="0" smtClean="0"/>
              <a:t>Uitleg </a:t>
            </a:r>
            <a:r>
              <a:rPr lang="nl-NL" b="1" dirty="0" smtClean="0"/>
              <a:t>(10 min.)</a:t>
            </a:r>
          </a:p>
          <a:p>
            <a:r>
              <a:rPr lang="nl-NL" dirty="0" smtClean="0"/>
              <a:t>(Atlas)opdracht + bespreken  </a:t>
            </a:r>
            <a:r>
              <a:rPr lang="nl-NL" b="1" dirty="0" smtClean="0"/>
              <a:t>(15 min.)</a:t>
            </a:r>
          </a:p>
          <a:p>
            <a:r>
              <a:rPr lang="nl-NL" b="1" dirty="0" smtClean="0"/>
              <a:t>Tsjetsjenië </a:t>
            </a:r>
            <a:r>
              <a:rPr lang="nl-NL" dirty="0" smtClean="0"/>
              <a:t>conflict lezen en bespreken</a:t>
            </a:r>
            <a:r>
              <a:rPr lang="nl-NL" b="1" dirty="0" smtClean="0"/>
              <a:t> (10 min.) </a:t>
            </a:r>
          </a:p>
          <a:p>
            <a:r>
              <a:rPr lang="nl-NL" dirty="0" smtClean="0"/>
              <a:t>......</a:t>
            </a:r>
          </a:p>
          <a:p>
            <a:r>
              <a:rPr lang="nl-NL" dirty="0" smtClean="0"/>
              <a:t>Vragen / </a:t>
            </a:r>
            <a:r>
              <a:rPr lang="nl-NL" dirty="0" err="1" smtClean="0"/>
              <a:t>Hw</a:t>
            </a:r>
            <a:r>
              <a:rPr lang="nl-NL" dirty="0" smtClean="0"/>
              <a:t> maken / etc. </a:t>
            </a:r>
            <a:endParaRPr lang="nl-NL" dirty="0"/>
          </a:p>
        </p:txBody>
      </p:sp>
      <p:pic>
        <p:nvPicPr>
          <p:cNvPr id="5122" name="Picture 2" descr="https://upload.wikimedia.org/wikipedia/commons/thumb/8/85/Smiley.svg/2000px-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948" cy="3913660"/>
          </a:xfrm>
        </p:spPr>
        <p:txBody>
          <a:bodyPr/>
          <a:lstStyle/>
          <a:p>
            <a:r>
              <a:rPr lang="nl-NL" dirty="0" smtClean="0"/>
              <a:t>1) In </a:t>
            </a:r>
            <a:r>
              <a:rPr lang="nl-NL" dirty="0"/>
              <a:t>eigen woorden het verschil tussen </a:t>
            </a:r>
            <a:r>
              <a:rPr lang="nl-NL" b="1" dirty="0"/>
              <a:t>regionalisme</a:t>
            </a:r>
            <a:r>
              <a:rPr lang="nl-NL" dirty="0"/>
              <a:t> en </a:t>
            </a:r>
            <a:r>
              <a:rPr lang="nl-NL" b="1" dirty="0"/>
              <a:t>separatisme</a:t>
            </a:r>
            <a:r>
              <a:rPr lang="nl-NL" dirty="0"/>
              <a:t> uitleggen.</a:t>
            </a:r>
          </a:p>
          <a:p>
            <a:r>
              <a:rPr lang="nl-NL" dirty="0" smtClean="0"/>
              <a:t>2) In </a:t>
            </a:r>
            <a:r>
              <a:rPr lang="nl-NL" dirty="0"/>
              <a:t>eigen woorden uitleggen waarom sommige gebieden minder </a:t>
            </a:r>
            <a:r>
              <a:rPr lang="nl-NL" i="1" dirty="0"/>
              <a:t>autonomie</a:t>
            </a:r>
            <a:r>
              <a:rPr lang="nl-NL" dirty="0"/>
              <a:t> krijgen dan andere gebieden. </a:t>
            </a:r>
          </a:p>
          <a:p>
            <a:r>
              <a:rPr lang="nl-NL" dirty="0" smtClean="0"/>
              <a:t>3) In </a:t>
            </a:r>
            <a:r>
              <a:rPr lang="nl-NL" dirty="0"/>
              <a:t>je eigen woorden uitleggen hoe het Tsjetsjenië conflict is ontstaan. 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2262"/>
            <a:ext cx="2034927" cy="152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r>
              <a:rPr lang="nl-NL" dirty="0" smtClean="0"/>
              <a:t>Samenhang en orde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132856"/>
            <a:ext cx="7128792" cy="3960440"/>
          </a:xfrm>
        </p:spPr>
        <p:txBody>
          <a:bodyPr>
            <a:normAutofit/>
          </a:bodyPr>
          <a:lstStyle/>
          <a:p>
            <a:r>
              <a:rPr lang="nl-NL" dirty="0" smtClean="0"/>
              <a:t>Rusland probeert </a:t>
            </a:r>
            <a:r>
              <a:rPr lang="nl-NL" dirty="0" err="1" smtClean="0"/>
              <a:t>dmv</a:t>
            </a:r>
            <a:r>
              <a:rPr lang="nl-NL" dirty="0" smtClean="0"/>
              <a:t>. </a:t>
            </a:r>
            <a:r>
              <a:rPr lang="nl-NL" b="1" dirty="0" smtClean="0"/>
              <a:t>Russificatie </a:t>
            </a:r>
            <a:r>
              <a:rPr lang="nl-NL" dirty="0" smtClean="0"/>
              <a:t>het land bijeen te houden.</a:t>
            </a:r>
          </a:p>
          <a:p>
            <a:r>
              <a:rPr lang="nl-NL" dirty="0" smtClean="0"/>
              <a:t>Vooral aan de randen is dit soms lastig</a:t>
            </a:r>
          </a:p>
          <a:p>
            <a:r>
              <a:rPr lang="nl-NL" b="1" dirty="0" smtClean="0"/>
              <a:t>Regionalisme vs. Separatisme</a:t>
            </a:r>
          </a:p>
          <a:p>
            <a:r>
              <a:rPr lang="nl-NL" dirty="0" smtClean="0"/>
              <a:t>Vraag: welke van de twee begrippen vindt Rusland wél goed? En waarom?</a:t>
            </a:r>
          </a:p>
          <a:p>
            <a:endParaRPr lang="nl-NL" dirty="0"/>
          </a:p>
          <a:p>
            <a:r>
              <a:rPr lang="nl-NL" i="1" dirty="0" smtClean="0"/>
              <a:t>Regionalisme: </a:t>
            </a:r>
            <a:r>
              <a:rPr lang="nl-NL" dirty="0" smtClean="0"/>
              <a:t>liever een eigen identiteit dan een apart land.</a:t>
            </a:r>
            <a:endParaRPr lang="nl-NL" dirty="0"/>
          </a:p>
        </p:txBody>
      </p:sp>
      <p:pic>
        <p:nvPicPr>
          <p:cNvPr id="1026" name="Picture 2" descr="http://www.sivofestival.nl/files/Deelnemers%202012/2012%20Website%20Kalmukki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26" y="1772816"/>
            <a:ext cx="6384736" cy="32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Samenhang en orde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r>
              <a:rPr lang="nl-NL" dirty="0" smtClean="0"/>
              <a:t>Dus: Separatisme mag absoluut niet, Regionalisering af en toe wel.</a:t>
            </a:r>
          </a:p>
          <a:p>
            <a:r>
              <a:rPr lang="nl-NL" dirty="0" smtClean="0"/>
              <a:t>Maar… Geldt dit voor alle gebieden?</a:t>
            </a:r>
          </a:p>
          <a:p>
            <a:r>
              <a:rPr lang="nl-NL" i="1" dirty="0" smtClean="0"/>
              <a:t>Voorbeeld</a:t>
            </a:r>
            <a:r>
              <a:rPr lang="nl-NL" dirty="0" smtClean="0"/>
              <a:t>: Mongolië, Tsjetsjenië. 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2052" name="Picture 4" descr="http://blogs-images.forbes.com/jonspringer/files/2015/02/MongoliaMapSandw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616624" cy="30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ms.degeo-online.nl/msite-degeo/file.asp?fileid=58283&amp;s=136_107_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9" descr="http://ms.degeo-online.nl/msite-degeo/file.asp?fileid=58283&amp;disposition=i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4946081" cy="35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nl-NL" dirty="0" smtClean="0"/>
              <a:t>Opdracht: 10 minuten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392488"/>
          </a:xfrm>
        </p:spPr>
        <p:txBody>
          <a:bodyPr>
            <a:normAutofit/>
          </a:bodyPr>
          <a:lstStyle/>
          <a:p>
            <a:r>
              <a:rPr lang="nl-NL" dirty="0" smtClean="0"/>
              <a:t>1) Leg uit in je eigen woorden wat er wordt bedoeld met regionalisering. </a:t>
            </a:r>
          </a:p>
          <a:p>
            <a:r>
              <a:rPr lang="nl-NL" dirty="0" smtClean="0"/>
              <a:t>1) Om welke reden zou Rusland Tsjetsjenië </a:t>
            </a:r>
            <a:r>
              <a:rPr lang="nl-NL" i="1" dirty="0" smtClean="0"/>
              <a:t>niet</a:t>
            </a:r>
            <a:r>
              <a:rPr lang="nl-NL" dirty="0" smtClean="0"/>
              <a:t> willen laten regionaliseren? </a:t>
            </a:r>
          </a:p>
          <a:p>
            <a:r>
              <a:rPr lang="nl-NL" dirty="0" smtClean="0"/>
              <a:t>2) Om welke reden zou Rusland het gebied ten noorden van Mongolië </a:t>
            </a:r>
            <a:r>
              <a:rPr lang="nl-NL" i="1" dirty="0" smtClean="0"/>
              <a:t>niet </a:t>
            </a:r>
            <a:r>
              <a:rPr lang="nl-NL" dirty="0" smtClean="0"/>
              <a:t>willen laten regionaliseren? </a:t>
            </a:r>
          </a:p>
          <a:p>
            <a:endParaRPr lang="nl-NL" dirty="0"/>
          </a:p>
          <a:p>
            <a:r>
              <a:rPr lang="nl-NL" dirty="0" smtClean="0"/>
              <a:t>Gebruik </a:t>
            </a:r>
            <a:r>
              <a:rPr lang="nl-NL" b="1" dirty="0" smtClean="0"/>
              <a:t>figuur 12 </a:t>
            </a:r>
            <a:r>
              <a:rPr lang="nl-NL" dirty="0" smtClean="0"/>
              <a:t>in je boek en </a:t>
            </a:r>
            <a:r>
              <a:rPr lang="nl-NL" b="1" dirty="0" smtClean="0"/>
              <a:t>Bosatlaskaart 140</a:t>
            </a:r>
            <a:r>
              <a:rPr lang="nl-NL" dirty="0" smtClean="0"/>
              <a:t>. </a:t>
            </a:r>
            <a:endParaRPr lang="nl-NL" dirty="0"/>
          </a:p>
        </p:txBody>
      </p:sp>
      <p:pic>
        <p:nvPicPr>
          <p:cNvPr id="3074" name="Picture 2" descr="http://www.mediationunlimited.nl/wp-content/uploads/2014/10/medi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94" y="5383470"/>
            <a:ext cx="2534245" cy="16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chantedlearning.com/asia/china/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3" y="6333103"/>
            <a:ext cx="673552" cy="4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nchantedlearning.com/asia/russia/flag/Flagb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7447"/>
            <a:ext cx="763191" cy="4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nl-NL" dirty="0" smtClean="0"/>
              <a:t>Tsjetsjenië </a:t>
            </a:r>
            <a:r>
              <a:rPr lang="nl-NL" dirty="0" err="1" smtClean="0"/>
              <a:t>vs</a:t>
            </a:r>
            <a:r>
              <a:rPr lang="nl-NL" dirty="0" smtClean="0"/>
              <a:t> Rusland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3301" y="1844824"/>
            <a:ext cx="6777317" cy="3508977"/>
          </a:xfrm>
        </p:spPr>
        <p:txBody>
          <a:bodyPr/>
          <a:lstStyle/>
          <a:p>
            <a:r>
              <a:rPr lang="nl-NL" dirty="0" smtClean="0"/>
              <a:t>Lees ‘’</a:t>
            </a:r>
            <a:r>
              <a:rPr lang="nl-NL" i="1" dirty="0" smtClean="0"/>
              <a:t>Tsjetsjenië als voorbeeld’’ </a:t>
            </a:r>
            <a:r>
              <a:rPr lang="nl-NL" b="1" i="1" dirty="0" smtClean="0"/>
              <a:t>(5 min.)</a:t>
            </a:r>
          </a:p>
          <a:p>
            <a:r>
              <a:rPr lang="nl-NL" dirty="0" smtClean="0"/>
              <a:t>Wat speelt er in dit gebied? Wat wil Rusland? Wat wil Tsjetsjenië? </a:t>
            </a:r>
          </a:p>
          <a:p>
            <a:endParaRPr lang="nl-NL" dirty="0"/>
          </a:p>
          <a:p>
            <a:r>
              <a:rPr lang="nl-NL" dirty="0" smtClean="0"/>
              <a:t>Oplossing..?</a:t>
            </a:r>
          </a:p>
        </p:txBody>
      </p:sp>
      <p:pic>
        <p:nvPicPr>
          <p:cNvPr id="4098" name="Picture 2" descr="http://deredactie.be/polopoly_fs/1.371202!image/2402467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26462"/>
            <a:ext cx="4241676" cy="23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kan je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104456"/>
          </a:xfrm>
        </p:spPr>
        <p:txBody>
          <a:bodyPr>
            <a:normAutofit/>
          </a:bodyPr>
          <a:lstStyle/>
          <a:p>
            <a:r>
              <a:rPr lang="nl-NL" sz="2800" dirty="0" smtClean="0"/>
              <a:t>1) In eigen woorden het verschil tussen </a:t>
            </a:r>
            <a:r>
              <a:rPr lang="nl-NL" sz="2800" b="1" dirty="0" smtClean="0"/>
              <a:t>regionalisme</a:t>
            </a:r>
            <a:r>
              <a:rPr lang="nl-NL" sz="2800" dirty="0" smtClean="0"/>
              <a:t> en </a:t>
            </a:r>
            <a:r>
              <a:rPr lang="nl-NL" sz="2800" b="1" dirty="0" smtClean="0"/>
              <a:t>separatisme</a:t>
            </a:r>
            <a:r>
              <a:rPr lang="nl-NL" sz="2800" dirty="0" smtClean="0"/>
              <a:t> uitleggen.</a:t>
            </a:r>
          </a:p>
          <a:p>
            <a:r>
              <a:rPr lang="nl-NL" sz="2800" dirty="0" smtClean="0"/>
              <a:t>2) In eigen woorden uitleggen waarom sommige gebieden minder </a:t>
            </a:r>
            <a:r>
              <a:rPr lang="nl-NL" sz="2800" i="1" dirty="0" smtClean="0"/>
              <a:t>autonomie</a:t>
            </a:r>
            <a:r>
              <a:rPr lang="nl-NL" sz="2800" dirty="0" smtClean="0"/>
              <a:t> krijgen dan andere gebieden. </a:t>
            </a:r>
          </a:p>
          <a:p>
            <a:r>
              <a:rPr lang="nl-NL" sz="2800" dirty="0" smtClean="0"/>
              <a:t>3) In je eigen woorden uitleggen hoe het Tsjetsjenië conflict is ontstaan.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04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105</TotalTime>
  <Words>350</Words>
  <Application>Microsoft Office PowerPoint</Application>
  <PresentationFormat>Diavoorstelling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Ruzies om gebieden Rusland</vt:lpstr>
      <vt:lpstr>De vorige keer: minderheden</vt:lpstr>
      <vt:lpstr>Deze les: afronding hfst. </vt:lpstr>
      <vt:lpstr>Wat moet je kunnen?</vt:lpstr>
      <vt:lpstr>Samenhang en orde</vt:lpstr>
      <vt:lpstr>Samenhang en orde</vt:lpstr>
      <vt:lpstr>Opdracht: 10 minuten</vt:lpstr>
      <vt:lpstr>Tsjetsjenië vs Rusland</vt:lpstr>
      <vt:lpstr>Wat kan je nu?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Ruzies om gebieden Rusland</dc:title>
  <dc:creator>duco spakman</dc:creator>
  <cp:lastModifiedBy>duco spakman</cp:lastModifiedBy>
  <cp:revision>10</cp:revision>
  <dcterms:created xsi:type="dcterms:W3CDTF">2016-03-29T17:19:38Z</dcterms:created>
  <dcterms:modified xsi:type="dcterms:W3CDTF">2016-03-29T19:04:55Z</dcterms:modified>
</cp:coreProperties>
</file>