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1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BD674E-31FC-4A91-9EFE-CCAF72EEC5F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449E2D-EC7A-47EA-8AFE-E9E33ABE7CF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564904"/>
            <a:ext cx="3600400" cy="1944216"/>
          </a:xfrm>
        </p:spPr>
        <p:txBody>
          <a:bodyPr>
            <a:noAutofit/>
          </a:bodyPr>
          <a:lstStyle/>
          <a:p>
            <a:r>
              <a:rPr lang="nl-NL" dirty="0" smtClean="0"/>
              <a:t>De energie van de toekomst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76056" y="4653136"/>
            <a:ext cx="3309803" cy="1260629"/>
          </a:xfrm>
        </p:spPr>
        <p:txBody>
          <a:bodyPr>
            <a:normAutofit/>
          </a:bodyPr>
          <a:lstStyle/>
          <a:p>
            <a:r>
              <a:rPr lang="nl-NL" sz="2400" dirty="0" smtClean="0"/>
              <a:t>Pak je boeken!</a:t>
            </a:r>
            <a:br>
              <a:rPr lang="nl-NL" sz="2400" dirty="0" smtClean="0"/>
            </a:br>
            <a:r>
              <a:rPr lang="nl-NL" sz="2400" dirty="0" smtClean="0"/>
              <a:t>Paragraaf 3.2</a:t>
            </a:r>
            <a:br>
              <a:rPr lang="nl-NL" sz="2400" dirty="0" smtClean="0"/>
            </a:br>
            <a:r>
              <a:rPr lang="nl-NL" sz="2400" dirty="0" smtClean="0"/>
              <a:t>Blz. 40-41</a:t>
            </a:r>
            <a:endParaRPr lang="nl-NL" sz="2400" dirty="0"/>
          </a:p>
        </p:txBody>
      </p:sp>
      <p:pic>
        <p:nvPicPr>
          <p:cNvPr id="1026" name="Picture 2" descr="http://www.tubantia.nl/polopoly_fs/1.4294720.1432642386!image/image-4294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14" y="-1"/>
            <a:ext cx="3590777" cy="22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Vorige week (?):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6777317" cy="3508977"/>
          </a:xfrm>
        </p:spPr>
        <p:txBody>
          <a:bodyPr/>
          <a:lstStyle/>
          <a:p>
            <a:r>
              <a:rPr lang="nl-NL" dirty="0" smtClean="0"/>
              <a:t>Energie: fossiele brandstoffen?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Ontwikkelingspeil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Klimaatverandering!</a:t>
            </a:r>
            <a:br>
              <a:rPr lang="nl-NL" dirty="0" smtClean="0"/>
            </a:br>
            <a:r>
              <a:rPr lang="nl-NL" dirty="0" smtClean="0"/>
              <a:t>-De aarde wordt warmer</a:t>
            </a:r>
            <a:br>
              <a:rPr lang="nl-NL" dirty="0" smtClean="0"/>
            </a:br>
            <a:r>
              <a:rPr lang="nl-NL" dirty="0" smtClean="0"/>
              <a:t>-Zeespiegelstijging….</a:t>
            </a:r>
          </a:p>
        </p:txBody>
      </p:sp>
      <p:pic>
        <p:nvPicPr>
          <p:cNvPr id="2050" name="Picture 2" descr="http://michielhaas.nl/wp-content/uploads/2013/04/13-7-zeespiegelstij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3360068" cy="35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nl-NL" dirty="0" smtClean="0"/>
              <a:t>Opdrachtje: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7200800" cy="388843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LEZEN: Paragraaf 3.2: </a:t>
            </a:r>
            <a:r>
              <a:rPr lang="nl-NL" b="1" i="1" dirty="0" smtClean="0"/>
              <a:t>Duurzaam en zuinig </a:t>
            </a:r>
            <a:r>
              <a:rPr lang="nl-NL" i="1" dirty="0" smtClean="0"/>
              <a:t>(vijf minuten)</a:t>
            </a:r>
            <a:endParaRPr lang="nl-NL" b="1" i="1" dirty="0" smtClean="0"/>
          </a:p>
          <a:p>
            <a:endParaRPr lang="nl-NL" b="1" i="1" dirty="0"/>
          </a:p>
          <a:p>
            <a:r>
              <a:rPr lang="nl-NL" dirty="0" smtClean="0"/>
              <a:t>Schrijf </a:t>
            </a:r>
            <a:r>
              <a:rPr lang="nl-NL" u="sng" dirty="0" smtClean="0"/>
              <a:t>drie</a:t>
            </a:r>
            <a:r>
              <a:rPr lang="nl-NL" dirty="0" smtClean="0"/>
              <a:t> manieren op om energie in en rondom jouw huis te besparen.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i="1" dirty="0" smtClean="0"/>
              <a:t>Vijf minuten)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Klaar? Overleg met je buurman/vrouw. Wat zijn de beste manieren? </a:t>
            </a:r>
            <a:br>
              <a:rPr lang="nl-NL" dirty="0" smtClean="0"/>
            </a:br>
            <a:r>
              <a:rPr lang="nl-NL" dirty="0" smtClean="0"/>
              <a:t>(Vijf minuten)</a:t>
            </a:r>
          </a:p>
          <a:p>
            <a:endParaRPr lang="nl-NL" dirty="0"/>
          </a:p>
        </p:txBody>
      </p:sp>
      <p:pic>
        <p:nvPicPr>
          <p:cNvPr id="3074" name="Picture 2" descr="https://image.freepik.com/iconen-gratis/duim-omhoog-overzicht-symbool_318-5315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406684" cy="140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nl-NL" dirty="0" smtClean="0"/>
              <a:t>Energie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200800" cy="3816424"/>
          </a:xfrm>
        </p:spPr>
        <p:txBody>
          <a:bodyPr>
            <a:normAutofit/>
          </a:bodyPr>
          <a:lstStyle/>
          <a:p>
            <a:r>
              <a:rPr lang="nl-NL" dirty="0" smtClean="0"/>
              <a:t>Voor een groot deel </a:t>
            </a:r>
            <a:r>
              <a:rPr lang="nl-NL" b="1" dirty="0" smtClean="0"/>
              <a:t>fossiele brandstoffen</a:t>
            </a:r>
          </a:p>
          <a:p>
            <a:r>
              <a:rPr lang="nl-NL" dirty="0" smtClean="0"/>
              <a:t>FB: niet </a:t>
            </a:r>
            <a:r>
              <a:rPr lang="nl-NL" b="1" dirty="0" smtClean="0"/>
              <a:t>duurzaam: </a:t>
            </a:r>
            <a:r>
              <a:rPr lang="nl-NL" dirty="0" smtClean="0"/>
              <a:t>ze raken op!</a:t>
            </a:r>
          </a:p>
          <a:p>
            <a:r>
              <a:rPr lang="nl-NL" dirty="0" smtClean="0"/>
              <a:t>Twee opties om met dit probleem om te gaan: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1) Energiebesparing: zuiniger leven (?)</a:t>
            </a:r>
            <a:br>
              <a:rPr lang="nl-NL" dirty="0" smtClean="0"/>
            </a:br>
            <a:r>
              <a:rPr lang="nl-NL" dirty="0" smtClean="0"/>
              <a:t>2) Andere manieren van energie opwekken!</a:t>
            </a:r>
          </a:p>
          <a:p>
            <a:endParaRPr lang="nl-NL" dirty="0"/>
          </a:p>
          <a:p>
            <a:pPr marL="68580" indent="0">
              <a:buNone/>
            </a:pPr>
            <a:r>
              <a:rPr lang="nl-NL" i="1" dirty="0" smtClean="0"/>
              <a:t>Wij kiezen voor nummer  2!</a:t>
            </a:r>
          </a:p>
        </p:txBody>
      </p:sp>
      <p:pic>
        <p:nvPicPr>
          <p:cNvPr id="4" name="Picture 2" descr="http://www.tubantia.nl/polopoly_fs/1.4294720.1432642386!image/image-4294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1247" cy="29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nergieloketdemeierij.nl/wp-content/uploads/2015/05/zonnepanele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904656" cy="34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koopvandaag.nl/images/2014/dilemma/waterkrachtcentrale-noorwegen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"/>
            <a:ext cx="4350704" cy="29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nl-NL" dirty="0" smtClean="0"/>
              <a:t>Windenergie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44824"/>
            <a:ext cx="6777317" cy="3508977"/>
          </a:xfrm>
        </p:spPr>
        <p:txBody>
          <a:bodyPr/>
          <a:lstStyle/>
          <a:p>
            <a:r>
              <a:rPr lang="nl-NL" dirty="0" smtClean="0"/>
              <a:t>Voornamelijk in kustgebieden (?)</a:t>
            </a:r>
          </a:p>
          <a:p>
            <a:r>
              <a:rPr lang="nl-NL" dirty="0" smtClean="0"/>
              <a:t>Leveren veel energie op?</a:t>
            </a:r>
          </a:p>
          <a:p>
            <a:endParaRPr lang="nl-NL" dirty="0"/>
          </a:p>
          <a:p>
            <a:r>
              <a:rPr lang="nl-NL" i="1" dirty="0" smtClean="0"/>
              <a:t>Maar… Waarom niet overal..? Schrijf op!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</p:txBody>
      </p:sp>
      <p:pic>
        <p:nvPicPr>
          <p:cNvPr id="5122" name="Picture 2" descr="http://s3-eu-west-1.amazonaws.com/natuurkunde-assets/content_files/files/392/resized/supportBinaryFiles_referenceId_1_supportId_4740?1425312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65167"/>
            <a:ext cx="4199307" cy="25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Zonne-energie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6984776" cy="3600400"/>
          </a:xfrm>
        </p:spPr>
        <p:txBody>
          <a:bodyPr/>
          <a:lstStyle/>
          <a:p>
            <a:r>
              <a:rPr lang="nl-NL" dirty="0" smtClean="0"/>
              <a:t>Sommige mensen hebben zonnepanelen: zonne-energie voor je eigen huis!</a:t>
            </a:r>
          </a:p>
          <a:p>
            <a:r>
              <a:rPr lang="nl-NL" dirty="0" smtClean="0"/>
              <a:t>Door middel van de zon wordt energie opgewekt.</a:t>
            </a:r>
          </a:p>
          <a:p>
            <a:r>
              <a:rPr lang="nl-NL" dirty="0" smtClean="0"/>
              <a:t>Maar.. Wat zijn de nadelen? </a:t>
            </a:r>
          </a:p>
          <a:p>
            <a:endParaRPr lang="nl-NL" dirty="0"/>
          </a:p>
          <a:p>
            <a:r>
              <a:rPr lang="nl-NL" dirty="0" smtClean="0"/>
              <a:t>1) NL heeft weinig zonne-uren.</a:t>
            </a:r>
          </a:p>
          <a:p>
            <a:r>
              <a:rPr lang="nl-NL" dirty="0" smtClean="0"/>
              <a:t>2) Zonnepanelen zijn nog erg duur..</a:t>
            </a:r>
          </a:p>
        </p:txBody>
      </p:sp>
      <p:pic>
        <p:nvPicPr>
          <p:cNvPr id="4" name="Picture 2" descr="http://www.energieloketdemeierij.nl/wp-content/uploads/2015/05/zonnepanel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4562"/>
            <a:ext cx="9167877" cy="53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/>
          <a:lstStyle/>
          <a:p>
            <a:r>
              <a:rPr lang="nl-NL" dirty="0" smtClean="0"/>
              <a:t>Biomassa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6777317" cy="3508977"/>
          </a:xfrm>
        </p:spPr>
        <p:txBody>
          <a:bodyPr/>
          <a:lstStyle/>
          <a:p>
            <a:r>
              <a:rPr lang="nl-NL" dirty="0" smtClean="0"/>
              <a:t>Meeste energie komt van </a:t>
            </a:r>
            <a:r>
              <a:rPr lang="nl-NL" b="1" dirty="0" smtClean="0"/>
              <a:t>biomassa</a:t>
            </a:r>
          </a:p>
          <a:p>
            <a:r>
              <a:rPr lang="nl-NL" dirty="0"/>
              <a:t> </a:t>
            </a:r>
            <a:r>
              <a:rPr lang="nl-NL" dirty="0" smtClean="0"/>
              <a:t>Allerlei natuurlijk materiaal dat wordt gebruikt om energie te winnen</a:t>
            </a:r>
          </a:p>
          <a:p>
            <a:r>
              <a:rPr lang="nl-NL" dirty="0" smtClean="0"/>
              <a:t>Verschil met fossiele brandstof? Biomassa blijft komen en groeien!</a:t>
            </a:r>
          </a:p>
          <a:p>
            <a:endParaRPr lang="nl-NL" dirty="0"/>
          </a:p>
          <a:p>
            <a:r>
              <a:rPr lang="nl-NL" dirty="0" smtClean="0"/>
              <a:t>Maar…Veel ruimte nodig voor biomassa. Waar vind je dit??</a:t>
            </a:r>
            <a:endParaRPr lang="nl-NL" dirty="0"/>
          </a:p>
        </p:txBody>
      </p:sp>
      <p:pic>
        <p:nvPicPr>
          <p:cNvPr id="6146" name="Picture 2" descr="http://www.woonwijzerwinkel.nl/wp-content/uploads/2015/07/imatge-pellet-bi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1535"/>
            <a:ext cx="62732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/>
          <a:lstStyle/>
          <a:p>
            <a:r>
              <a:rPr lang="nl-NL" dirty="0" smtClean="0"/>
              <a:t>Samenvatting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24847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Veel energie afkomstig uit </a:t>
            </a:r>
            <a:r>
              <a:rPr lang="nl-NL" sz="2800" b="1" dirty="0" smtClean="0"/>
              <a:t>Fossiele Brandstoffen.</a:t>
            </a:r>
          </a:p>
          <a:p>
            <a:r>
              <a:rPr lang="nl-NL" sz="2800" dirty="0" smtClean="0"/>
              <a:t>FB zijn niet </a:t>
            </a:r>
            <a:r>
              <a:rPr lang="nl-NL" sz="2800" b="1" dirty="0" smtClean="0"/>
              <a:t>duurzaam</a:t>
            </a:r>
            <a:r>
              <a:rPr lang="nl-NL" sz="2800" dirty="0" smtClean="0"/>
              <a:t> genoeg.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Dus: Energiebesparing</a:t>
            </a:r>
          </a:p>
          <a:p>
            <a:r>
              <a:rPr lang="nl-NL" sz="2800" dirty="0" smtClean="0"/>
              <a:t>Of: andere energiebronnen:</a:t>
            </a:r>
            <a:br>
              <a:rPr lang="nl-NL" sz="2800" dirty="0" smtClean="0"/>
            </a:br>
            <a:r>
              <a:rPr lang="nl-NL" sz="2800" dirty="0" smtClean="0"/>
              <a:t>	-Windenergie</a:t>
            </a:r>
            <a:br>
              <a:rPr lang="nl-NL" sz="2800" dirty="0" smtClean="0"/>
            </a:br>
            <a:r>
              <a:rPr lang="nl-NL" sz="2800" dirty="0" smtClean="0"/>
              <a:t>	-Zonne-energie</a:t>
            </a:r>
            <a:br>
              <a:rPr lang="nl-NL" sz="2800" dirty="0" smtClean="0"/>
            </a:br>
            <a:r>
              <a:rPr lang="nl-NL" sz="2800" dirty="0" smtClean="0"/>
              <a:t>	- Biomassa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535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186</Words>
  <Application>Microsoft Office PowerPoint</Application>
  <PresentationFormat>Diavoorstelling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Austin</vt:lpstr>
      <vt:lpstr>De energie van de toekomst</vt:lpstr>
      <vt:lpstr>Vorige week (?):</vt:lpstr>
      <vt:lpstr>Opdrachtje: </vt:lpstr>
      <vt:lpstr>Energie</vt:lpstr>
      <vt:lpstr>Windenergie</vt:lpstr>
      <vt:lpstr>Zonne-energie</vt:lpstr>
      <vt:lpstr>Biomassa</vt:lpstr>
      <vt:lpstr>Samenvatting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energie van de toekomst</dc:title>
  <dc:creator>duco spakman</dc:creator>
  <cp:lastModifiedBy>duco spakman</cp:lastModifiedBy>
  <cp:revision>4</cp:revision>
  <dcterms:created xsi:type="dcterms:W3CDTF">2016-02-01T18:09:39Z</dcterms:created>
  <dcterms:modified xsi:type="dcterms:W3CDTF">2016-02-01T19:23:13Z</dcterms:modified>
</cp:coreProperties>
</file>