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1" r:id="rId4"/>
    <p:sldId id="260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1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47E8-6379-41B2-A15C-A19E68536DDC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7960-E869-455C-AD71-4115CD145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0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A7960-E869-455C-AD71-4115CD14531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00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37E76D4-13FB-4C33-91BF-3908586B3A45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8A4EFE2-E14D-479B-854C-DAEF91EE015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204864"/>
            <a:ext cx="3583051" cy="2133764"/>
          </a:xfrm>
        </p:spPr>
        <p:txBody>
          <a:bodyPr>
            <a:normAutofit/>
          </a:bodyPr>
          <a:lstStyle/>
          <a:p>
            <a:r>
              <a:rPr lang="nl-NL" b="1" dirty="0" smtClean="0"/>
              <a:t>Hoofdstuk 2: </a:t>
            </a:r>
            <a:r>
              <a:rPr lang="nl-NL" dirty="0" smtClean="0"/>
              <a:t>Landschappen op aarde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3309803" cy="1260629"/>
          </a:xfrm>
        </p:spPr>
        <p:txBody>
          <a:bodyPr>
            <a:normAutofit/>
          </a:bodyPr>
          <a:lstStyle/>
          <a:p>
            <a:r>
              <a:rPr lang="nl-NL" sz="2000" b="1" dirty="0" err="1" smtClean="0"/>
              <a:t>Chromebooks</a:t>
            </a:r>
            <a:r>
              <a:rPr lang="nl-NL" sz="2000" b="1" dirty="0" smtClean="0"/>
              <a:t> in de tas, bladzijde 24-25 erbij! </a:t>
            </a:r>
            <a:endParaRPr lang="nl-NL" sz="2000" b="1" dirty="0"/>
          </a:p>
        </p:txBody>
      </p:sp>
      <p:pic>
        <p:nvPicPr>
          <p:cNvPr id="1026" name="Picture 2" descr="Afbeeldingsresultaat voor amaz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5057"/>
            <a:ext cx="3544028" cy="22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ma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4297"/>
            <a:ext cx="352839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242" y="692696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Welke oplossing heb je gevonden?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question mark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9928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968" y="404664"/>
            <a:ext cx="7024744" cy="1143000"/>
          </a:xfrm>
        </p:spPr>
        <p:txBody>
          <a:bodyPr/>
          <a:lstStyle/>
          <a:p>
            <a:r>
              <a:rPr lang="nl-NL" dirty="0" smtClean="0"/>
              <a:t>Je kan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556792"/>
            <a:ext cx="6777317" cy="3508977"/>
          </a:xfrm>
        </p:spPr>
        <p:txBody>
          <a:bodyPr/>
          <a:lstStyle/>
          <a:p>
            <a:r>
              <a:rPr lang="nl-NL" dirty="0"/>
              <a:t>In eigen woorden uiteggen wat ontbossing is.</a:t>
            </a:r>
          </a:p>
          <a:p>
            <a:r>
              <a:rPr lang="nl-NL" dirty="0"/>
              <a:t>In eigen woorden de redenen voor ontbossing uit een zetten. </a:t>
            </a:r>
          </a:p>
          <a:p>
            <a:r>
              <a:rPr lang="nl-NL" dirty="0"/>
              <a:t>In eigen woorden de gevolgen van ontbossing uit een zetten. </a:t>
            </a:r>
          </a:p>
          <a:p>
            <a:r>
              <a:rPr lang="nl-NL" dirty="0"/>
              <a:t>Zelf nadenken over </a:t>
            </a:r>
            <a:r>
              <a:rPr lang="nl-NL" b="1" dirty="0"/>
              <a:t>duurzame </a:t>
            </a:r>
            <a:r>
              <a:rPr lang="nl-NL" dirty="0"/>
              <a:t>oplossingen voor ontbossing.  </a:t>
            </a:r>
          </a:p>
          <a:p>
            <a:endParaRPr lang="nl-NL" dirty="0"/>
          </a:p>
        </p:txBody>
      </p:sp>
      <p:pic>
        <p:nvPicPr>
          <p:cNvPr id="4" name="Picture 4" descr="Afbeeldingsresultaat voor ama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90661"/>
            <a:ext cx="15841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340768"/>
            <a:ext cx="7416824" cy="3869017"/>
          </a:xfrm>
        </p:spPr>
        <p:txBody>
          <a:bodyPr/>
          <a:lstStyle/>
          <a:p>
            <a:pPr marL="68580" indent="0">
              <a:buNone/>
            </a:pPr>
            <a:endParaRPr lang="nl-NL" dirty="0" smtClean="0"/>
          </a:p>
          <a:p>
            <a:endParaRPr lang="nl-NL" dirty="0" smtClean="0"/>
          </a:p>
          <a:p>
            <a:r>
              <a:rPr lang="nl-NL" sz="2800" b="1" dirty="0" smtClean="0"/>
              <a:t>Wat heb je geleerd?</a:t>
            </a:r>
          </a:p>
          <a:p>
            <a:r>
              <a:rPr lang="nl-NL" sz="2800" b="1" dirty="0" smtClean="0"/>
              <a:t>Hoe heb je geleerd?</a:t>
            </a:r>
          </a:p>
          <a:p>
            <a:r>
              <a:rPr lang="nl-NL" sz="2800" b="1" dirty="0" smtClean="0"/>
              <a:t>Wat ging goed? </a:t>
            </a:r>
          </a:p>
          <a:p>
            <a:r>
              <a:rPr lang="nl-NL" sz="2800" b="1" dirty="0" smtClean="0"/>
              <a:t>Wat ging minder goed? </a:t>
            </a:r>
            <a:endParaRPr lang="nl-NL" sz="2800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3501008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988840"/>
            <a:ext cx="6777317" cy="3508977"/>
          </a:xfrm>
        </p:spPr>
        <p:txBody>
          <a:bodyPr/>
          <a:lstStyle/>
          <a:p>
            <a:r>
              <a:rPr lang="nl-NL" dirty="0" smtClean="0"/>
              <a:t>Kort herhalen vorige les: tropisch regenwoud in de Amazone. </a:t>
            </a:r>
          </a:p>
          <a:p>
            <a:r>
              <a:rPr lang="nl-NL" dirty="0" smtClean="0"/>
              <a:t>Uitleg: </a:t>
            </a:r>
            <a:r>
              <a:rPr lang="nl-NL" b="1" dirty="0" smtClean="0"/>
              <a:t>ontbossing</a:t>
            </a:r>
            <a:r>
              <a:rPr lang="nl-NL" dirty="0" smtClean="0"/>
              <a:t> </a:t>
            </a:r>
          </a:p>
          <a:p>
            <a:r>
              <a:rPr lang="nl-NL" dirty="0" smtClean="0"/>
              <a:t>Opdracht: zelf nadenken over oplossingen. </a:t>
            </a:r>
          </a:p>
          <a:p>
            <a:r>
              <a:rPr lang="nl-NL" dirty="0" smtClean="0"/>
              <a:t>Afsluiten: hoe hebben we gewerkt? </a:t>
            </a:r>
            <a:endParaRPr lang="nl-NL" dirty="0"/>
          </a:p>
        </p:txBody>
      </p:sp>
      <p:pic>
        <p:nvPicPr>
          <p:cNvPr id="1026" name="Picture 2" descr="Afbeeldingsresultaat voor smiley bl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03" y="4761625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Korte herhaling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Nieuwe docent, nieuwe regels ? </a:t>
            </a:r>
          </a:p>
          <a:p>
            <a:r>
              <a:rPr lang="nl-NL" b="1" dirty="0"/>
              <a:t>Tropische regenwouden</a:t>
            </a:r>
            <a:r>
              <a:rPr lang="nl-NL" dirty="0"/>
              <a:t>: waar en waarom daar? </a:t>
            </a:r>
          </a:p>
          <a:p>
            <a:r>
              <a:rPr lang="nl-NL" b="1" dirty="0"/>
              <a:t>Etages</a:t>
            </a:r>
            <a:r>
              <a:rPr lang="nl-NL" dirty="0"/>
              <a:t> in het regenwoud </a:t>
            </a:r>
          </a:p>
          <a:p>
            <a:r>
              <a:rPr lang="nl-NL" b="1" dirty="0"/>
              <a:t>Ontbossing: </a:t>
            </a:r>
            <a:r>
              <a:rPr lang="nl-NL" dirty="0"/>
              <a:t>redenen en de gevolgen </a:t>
            </a:r>
          </a:p>
          <a:p>
            <a:endParaRPr lang="nl-NL" b="1" dirty="0"/>
          </a:p>
          <a:p>
            <a:pPr marL="68580" indent="0">
              <a:buNone/>
            </a:pPr>
            <a:endParaRPr lang="nl-NL" dirty="0" smtClean="0"/>
          </a:p>
        </p:txBody>
      </p:sp>
      <p:pic>
        <p:nvPicPr>
          <p:cNvPr id="2050" name="Picture 2" descr="Afbeeldingsresultaat voor gloeilamp ide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039">
            <a:off x="7138101" y="764704"/>
            <a:ext cx="14478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4440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00808"/>
            <a:ext cx="7704856" cy="4104456"/>
          </a:xfrm>
        </p:spPr>
        <p:txBody>
          <a:bodyPr/>
          <a:lstStyle/>
          <a:p>
            <a:r>
              <a:rPr lang="nl-NL" dirty="0" smtClean="0"/>
              <a:t>In eigen woorden uiteggen wat ontbossing is.</a:t>
            </a:r>
          </a:p>
          <a:p>
            <a:r>
              <a:rPr lang="nl-NL" dirty="0" smtClean="0"/>
              <a:t>In eigen woorden de redenen voor ontbossing uit een zetten. </a:t>
            </a:r>
          </a:p>
          <a:p>
            <a:r>
              <a:rPr lang="nl-NL" dirty="0" smtClean="0"/>
              <a:t>In eigen woorden de gevolgen van ontbossing uit een zetten. </a:t>
            </a:r>
          </a:p>
          <a:p>
            <a:r>
              <a:rPr lang="nl-NL" dirty="0" smtClean="0"/>
              <a:t>Zelf nadenken over </a:t>
            </a:r>
            <a:r>
              <a:rPr lang="nl-NL" b="1" dirty="0" smtClean="0"/>
              <a:t>duurzame </a:t>
            </a:r>
            <a:r>
              <a:rPr lang="nl-NL" dirty="0" smtClean="0"/>
              <a:t>oplossingen voor ontbossing.  </a:t>
            </a:r>
            <a:endParaRPr lang="nl-NL" dirty="0"/>
          </a:p>
        </p:txBody>
      </p:sp>
      <p:pic>
        <p:nvPicPr>
          <p:cNvPr id="4" name="Picture 2" descr="Afbeeldingsresultaat voor vink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16906"/>
            <a:ext cx="2232248" cy="25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nl-NL" dirty="0" smtClean="0"/>
              <a:t>Ontbossing: wat is dat nou?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2547" y="1991143"/>
            <a:ext cx="7632964" cy="3508977"/>
          </a:xfrm>
        </p:spPr>
        <p:txBody>
          <a:bodyPr/>
          <a:lstStyle/>
          <a:p>
            <a:r>
              <a:rPr lang="nl-NL" b="1" i="1" dirty="0"/>
              <a:t>‘’Ontbossing</a:t>
            </a:r>
            <a:r>
              <a:rPr lang="nl-NL" i="1" dirty="0"/>
              <a:t> is het verdwijnen van bos door handelingen van mensen voor commerciële doeleinden, of om land te winnen voor landbouw of voor nederzettingen.’’</a:t>
            </a:r>
          </a:p>
          <a:p>
            <a:endParaRPr lang="nl-NL" dirty="0"/>
          </a:p>
        </p:txBody>
      </p:sp>
      <p:pic>
        <p:nvPicPr>
          <p:cNvPr id="4" name="Picture 4" descr="Afbeeldingsresultaat voor ontbo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2709"/>
            <a:ext cx="3888432" cy="25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ontbo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91" y="4052709"/>
            <a:ext cx="4154117" cy="25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024744" cy="1143000"/>
          </a:xfrm>
        </p:spPr>
        <p:txBody>
          <a:bodyPr/>
          <a:lstStyle/>
          <a:p>
            <a:r>
              <a:rPr lang="nl-NL" dirty="0" smtClean="0"/>
              <a:t>Maar… ook gevolgen!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12776"/>
            <a:ext cx="6777317" cy="3508977"/>
          </a:xfrm>
        </p:spPr>
        <p:txBody>
          <a:bodyPr/>
          <a:lstStyle/>
          <a:p>
            <a:r>
              <a:rPr lang="nl-NL" dirty="0" smtClean="0"/>
              <a:t>Ontbossing is natuurlijk niet zonder gevolgen </a:t>
            </a:r>
          </a:p>
          <a:p>
            <a:r>
              <a:rPr lang="nl-NL" dirty="0" smtClean="0"/>
              <a:t>Denk </a:t>
            </a:r>
            <a:r>
              <a:rPr lang="nl-NL" b="1" dirty="0" smtClean="0"/>
              <a:t>in stilte </a:t>
            </a:r>
            <a:r>
              <a:rPr lang="nl-NL" dirty="0" smtClean="0"/>
              <a:t>na: wat zijn mogelijke gevolgen als grote stukken regenwoud worden gekapt? </a:t>
            </a:r>
            <a:endParaRPr lang="nl-NL" dirty="0"/>
          </a:p>
        </p:txBody>
      </p:sp>
      <p:pic>
        <p:nvPicPr>
          <p:cNvPr id="5122" name="Picture 2" descr="Afbeeldingsresultaat voor pandab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8207"/>
            <a:ext cx="2160691" cy="21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ardverschuiv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98684"/>
            <a:ext cx="2304256" cy="29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benauw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8" y="4185083"/>
            <a:ext cx="2349446" cy="21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Waarom ontbossen mensen?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508977"/>
          </a:xfrm>
        </p:spPr>
        <p:txBody>
          <a:bodyPr/>
          <a:lstStyle/>
          <a:p>
            <a:r>
              <a:rPr lang="nl-NL" dirty="0" smtClean="0"/>
              <a:t>Elk land weet het; ontbossing is slecht voor de natuur en haar bewoners. </a:t>
            </a:r>
          </a:p>
          <a:p>
            <a:r>
              <a:rPr lang="nl-NL" dirty="0" smtClean="0"/>
              <a:t>Maar… Waarom gebeurt het dan nog steeds? </a:t>
            </a:r>
          </a:p>
          <a:p>
            <a:endParaRPr lang="nl-NL" dirty="0"/>
          </a:p>
          <a:p>
            <a:r>
              <a:rPr lang="nl-NL" dirty="0" smtClean="0"/>
              <a:t>Aantal redenen: welke weet jij </a:t>
            </a:r>
            <a:r>
              <a:rPr lang="nl-NL" dirty="0" smtClean="0"/>
              <a:t>ze nog?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nl-NL" dirty="0" smtClean="0"/>
              <a:t>Redenen ontbossing: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863477"/>
            <a:ext cx="6777317" cy="3508977"/>
          </a:xfrm>
        </p:spPr>
        <p:txBody>
          <a:bodyPr>
            <a:normAutofit fontScale="92500"/>
          </a:bodyPr>
          <a:lstStyle/>
          <a:p>
            <a:r>
              <a:rPr lang="nl-NL" b="1" dirty="0"/>
              <a:t>Hout: </a:t>
            </a:r>
            <a:r>
              <a:rPr lang="nl-NL" dirty="0"/>
              <a:t>verkoop aan rijkere landen</a:t>
            </a:r>
          </a:p>
          <a:p>
            <a:r>
              <a:rPr lang="nl-NL" b="1" dirty="0"/>
              <a:t>Ruimte maken: </a:t>
            </a:r>
            <a:r>
              <a:rPr lang="nl-NL" dirty="0"/>
              <a:t>bouw van steden en snelwegen </a:t>
            </a:r>
          </a:p>
          <a:p>
            <a:r>
              <a:rPr lang="nl-NL" b="1" dirty="0"/>
              <a:t>Landbouw: </a:t>
            </a:r>
            <a:r>
              <a:rPr lang="nl-NL" dirty="0"/>
              <a:t>bos wordt vervangen met landbouwgrond </a:t>
            </a:r>
          </a:p>
          <a:p>
            <a:r>
              <a:rPr lang="nl-NL" b="1" dirty="0"/>
              <a:t>Bevolkingsspreiding: </a:t>
            </a:r>
            <a:r>
              <a:rPr lang="nl-NL" dirty="0"/>
              <a:t>door de kap van het bos is er meer leefruimte voor de bevolking. </a:t>
            </a:r>
            <a:endParaRPr lang="nl-NL" dirty="0" smtClean="0"/>
          </a:p>
          <a:p>
            <a:endParaRPr lang="nl-NL" b="1" dirty="0"/>
          </a:p>
          <a:p>
            <a:r>
              <a:rPr lang="nl-NL" b="1" dirty="0" smtClean="0"/>
              <a:t>Daarnaast: </a:t>
            </a:r>
            <a:r>
              <a:rPr lang="nl-NL" b="1" i="1" dirty="0" smtClean="0"/>
              <a:t>Natuurlijke Hulpbronnen</a:t>
            </a:r>
            <a:r>
              <a:rPr lang="nl-NL" b="1" dirty="0" smtClean="0"/>
              <a:t>!</a:t>
            </a:r>
            <a:endParaRPr lang="nl-NL" b="1" dirty="0"/>
          </a:p>
        </p:txBody>
      </p:sp>
      <p:grpSp>
        <p:nvGrpSpPr>
          <p:cNvPr id="4" name="Groep 3"/>
          <p:cNvGrpSpPr/>
          <p:nvPr/>
        </p:nvGrpSpPr>
        <p:grpSpPr>
          <a:xfrm>
            <a:off x="5508104" y="5372454"/>
            <a:ext cx="3385119" cy="1225599"/>
            <a:chOff x="5758881" y="5372454"/>
            <a:chExt cx="3385119" cy="1225599"/>
          </a:xfrm>
        </p:grpSpPr>
        <p:pic>
          <p:nvPicPr>
            <p:cNvPr id="3074" name="Picture 2" descr="Afbeeldingsresultaat voor minecraft co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81" y="5517233"/>
              <a:ext cx="974016" cy="97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Afbeeldingsresultaat voor minecraft diamo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912" y="5372454"/>
              <a:ext cx="973385" cy="973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Afbeeldingsresultaat voor minecraft go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410429"/>
              <a:ext cx="1187624" cy="118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kstvak 7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24744" cy="1143000"/>
          </a:xfrm>
        </p:spPr>
        <p:txBody>
          <a:bodyPr/>
          <a:lstStyle/>
          <a:p>
            <a:r>
              <a:rPr lang="nl-NL" dirty="0" smtClean="0"/>
              <a:t>Opdracht: oplossingen!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84784"/>
            <a:ext cx="7649732" cy="4069152"/>
          </a:xfrm>
        </p:spPr>
        <p:txBody>
          <a:bodyPr>
            <a:normAutofit/>
          </a:bodyPr>
          <a:lstStyle/>
          <a:p>
            <a:r>
              <a:rPr lang="nl-NL" i="1" dirty="0" smtClean="0"/>
              <a:t>Ontbossing</a:t>
            </a:r>
            <a:r>
              <a:rPr lang="nl-NL" dirty="0" smtClean="0"/>
              <a:t>: slecht voor natuur en omgeving. </a:t>
            </a:r>
          </a:p>
          <a:p>
            <a:r>
              <a:rPr lang="nl-NL" dirty="0" smtClean="0"/>
              <a:t>Denk </a:t>
            </a:r>
            <a:r>
              <a:rPr lang="nl-NL" b="1" dirty="0" smtClean="0"/>
              <a:t>in stilte </a:t>
            </a:r>
            <a:r>
              <a:rPr lang="nl-NL" dirty="0" smtClean="0"/>
              <a:t>na over een oplossing voor het probleem. </a:t>
            </a:r>
          </a:p>
          <a:p>
            <a:r>
              <a:rPr lang="nl-NL" dirty="0" smtClean="0"/>
              <a:t>Gebruik je boek en Chromeboek voor inspiratie.</a:t>
            </a:r>
          </a:p>
          <a:p>
            <a:r>
              <a:rPr lang="nl-NL" dirty="0" smtClean="0"/>
              <a:t>Werk je oplossing uit en schrijf deze op. </a:t>
            </a:r>
          </a:p>
          <a:p>
            <a:r>
              <a:rPr lang="nl-NL" dirty="0" smtClean="0"/>
              <a:t>Klaar? Maak er een tekening bij! </a:t>
            </a:r>
          </a:p>
          <a:p>
            <a:r>
              <a:rPr lang="nl-NL" dirty="0" smtClean="0"/>
              <a:t>Vragen? Ik kom langs!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88024" y="581392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Arial Black" panose="020B0A04020102020204" pitchFamily="34" charset="0"/>
              </a:rPr>
              <a:t>10 minuten de tijd </a:t>
            </a:r>
            <a:endParaRPr lang="nl-NL" sz="2800" b="1" dirty="0">
              <a:latin typeface="Arial Black" panose="020B0A040201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148064" y="51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Blz. 24 / 25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93</TotalTime>
  <Words>421</Words>
  <Application>Microsoft Office PowerPoint</Application>
  <PresentationFormat>Diavoorstelling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Thema1</vt:lpstr>
      <vt:lpstr>Hoofdstuk 2: Landschappen op aarde </vt:lpstr>
      <vt:lpstr>Wat gaan we doen?</vt:lpstr>
      <vt:lpstr>Korte herhaling </vt:lpstr>
      <vt:lpstr>Aan het einde van de les kan je…</vt:lpstr>
      <vt:lpstr>Ontbossing: wat is dat nou?</vt:lpstr>
      <vt:lpstr>Maar… ook gevolgen!</vt:lpstr>
      <vt:lpstr>Waarom ontbossen mensen? </vt:lpstr>
      <vt:lpstr>Redenen ontbossing: </vt:lpstr>
      <vt:lpstr>Opdracht: oplossingen! </vt:lpstr>
      <vt:lpstr>Welke oplossing heb je gevonden? </vt:lpstr>
      <vt:lpstr>Je kan nu…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2: Landschappen op aarde</dc:title>
  <dc:creator>duco spakman</dc:creator>
  <cp:lastModifiedBy>duco spakman</cp:lastModifiedBy>
  <cp:revision>7</cp:revision>
  <dcterms:created xsi:type="dcterms:W3CDTF">2016-11-19T14:52:02Z</dcterms:created>
  <dcterms:modified xsi:type="dcterms:W3CDTF">2016-11-20T14:45:18Z</dcterms:modified>
</cp:coreProperties>
</file>