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DF2CF134-7617-4F08-90DA-A0F8D8203D11}" type="datetimeFigureOut">
              <a:rPr lang="nl-NL" smtClean="0"/>
              <a:t>17-12-2015</a:t>
            </a:fld>
            <a:endParaRPr lang="nl-NL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91BE92F-16B0-45F4-93AD-8C50FE9E9634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CF134-7617-4F08-90DA-A0F8D8203D11}" type="datetimeFigureOut">
              <a:rPr lang="nl-NL" smtClean="0"/>
              <a:t>17-12-2015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E92F-16B0-45F4-93AD-8C50FE9E9634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CF134-7617-4F08-90DA-A0F8D8203D11}" type="datetimeFigureOut">
              <a:rPr lang="nl-NL" smtClean="0"/>
              <a:t>17-12-2015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E92F-16B0-45F4-93AD-8C50FE9E9634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CF134-7617-4F08-90DA-A0F8D8203D11}" type="datetimeFigureOut">
              <a:rPr lang="nl-NL" smtClean="0"/>
              <a:t>17-12-2015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E92F-16B0-45F4-93AD-8C50FE9E9634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CF134-7617-4F08-90DA-A0F8D8203D11}" type="datetimeFigureOut">
              <a:rPr lang="nl-NL" smtClean="0"/>
              <a:t>17-12-2015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E92F-16B0-45F4-93AD-8C50FE9E9634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CF134-7617-4F08-90DA-A0F8D8203D11}" type="datetimeFigureOut">
              <a:rPr lang="nl-NL" smtClean="0"/>
              <a:t>17-12-2015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E92F-16B0-45F4-93AD-8C50FE9E9634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CF134-7617-4F08-90DA-A0F8D8203D11}" type="datetimeFigureOut">
              <a:rPr lang="nl-NL" smtClean="0"/>
              <a:t>17-12-2015</a:t>
            </a:fld>
            <a:endParaRPr lang="nl-N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E92F-16B0-45F4-93AD-8C50FE9E9634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CF134-7617-4F08-90DA-A0F8D8203D11}" type="datetimeFigureOut">
              <a:rPr lang="nl-NL" smtClean="0"/>
              <a:t>17-12-2015</a:t>
            </a:fld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E92F-16B0-45F4-93AD-8C50FE9E9634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CF134-7617-4F08-90DA-A0F8D8203D11}" type="datetimeFigureOut">
              <a:rPr lang="nl-NL" smtClean="0"/>
              <a:t>17-12-2015</a:t>
            </a:fld>
            <a:endParaRPr lang="nl-N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E92F-16B0-45F4-93AD-8C50FE9E9634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CF134-7617-4F08-90DA-A0F8D8203D11}" type="datetimeFigureOut">
              <a:rPr lang="nl-NL" smtClean="0"/>
              <a:t>17-12-2015</a:t>
            </a:fld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E92F-16B0-45F4-93AD-8C50FE9E9634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CF134-7617-4F08-90DA-A0F8D8203D11}" type="datetimeFigureOut">
              <a:rPr lang="nl-NL" smtClean="0"/>
              <a:t>17-12-2015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E92F-16B0-45F4-93AD-8C50FE9E9634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F2CF134-7617-4F08-90DA-A0F8D8203D11}" type="datetimeFigureOut">
              <a:rPr lang="nl-NL" smtClean="0"/>
              <a:t>17-12-2015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A91BE92F-16B0-45F4-93AD-8C50FE9E9634}" type="slidenum">
              <a:rPr lang="nl-NL" smtClean="0"/>
              <a:t>‹nr.›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16016" y="1484784"/>
            <a:ext cx="3456384" cy="2088232"/>
          </a:xfrm>
        </p:spPr>
        <p:txBody>
          <a:bodyPr/>
          <a:lstStyle/>
          <a:p>
            <a:r>
              <a:rPr lang="nl-NL" b="1" dirty="0" smtClean="0"/>
              <a:t>Grenzen en kaarten</a:t>
            </a:r>
            <a:endParaRPr lang="nl-NL" b="1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716016" y="3861048"/>
            <a:ext cx="3456384" cy="1752600"/>
          </a:xfrm>
        </p:spPr>
        <p:txBody>
          <a:bodyPr/>
          <a:lstStyle/>
          <a:p>
            <a:r>
              <a:rPr lang="nl-NL" b="1" dirty="0" smtClean="0"/>
              <a:t>Een introductie in het belangrijkste vak op schoo</a:t>
            </a:r>
            <a:r>
              <a:rPr lang="nl-NL" b="1" dirty="0"/>
              <a:t>l</a:t>
            </a:r>
          </a:p>
        </p:txBody>
      </p:sp>
      <p:pic>
        <p:nvPicPr>
          <p:cNvPr id="2050" name="Picture 2" descr="C:\Users\Gebruiker\Desktop\Opleiding\jaar 2\Periode 2\Stage (EDC)\Kahhoot\nederland-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16590"/>
            <a:ext cx="3481189" cy="4086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126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31" y="476672"/>
            <a:ext cx="7024744" cy="1143000"/>
          </a:xfrm>
        </p:spPr>
        <p:txBody>
          <a:bodyPr/>
          <a:lstStyle/>
          <a:p>
            <a:r>
              <a:rPr lang="nl-NL" dirty="0" smtClean="0"/>
              <a:t>Wat gaan we doen?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9331" y="1916832"/>
            <a:ext cx="6777317" cy="3508977"/>
          </a:xfrm>
        </p:spPr>
        <p:txBody>
          <a:bodyPr/>
          <a:lstStyle/>
          <a:p>
            <a:r>
              <a:rPr lang="nl-NL" dirty="0" smtClean="0"/>
              <a:t>Uitleg over typen grenzen (menselijk, natuurlijk, hard, zacht, etc.)</a:t>
            </a:r>
          </a:p>
          <a:p>
            <a:endParaRPr lang="nl-NL" dirty="0"/>
          </a:p>
          <a:p>
            <a:r>
              <a:rPr lang="nl-NL" dirty="0" smtClean="0"/>
              <a:t>Instap-</a:t>
            </a:r>
            <a:r>
              <a:rPr lang="nl-NL" i="1" dirty="0" err="1" smtClean="0"/>
              <a:t>Kahoot</a:t>
            </a:r>
            <a:r>
              <a:rPr lang="nl-NL" dirty="0" smtClean="0"/>
              <a:t> </a:t>
            </a:r>
            <a:r>
              <a:rPr lang="nl-NL" b="1" dirty="0" smtClean="0"/>
              <a:t>of</a:t>
            </a:r>
            <a:r>
              <a:rPr lang="nl-NL" dirty="0" smtClean="0"/>
              <a:t> huiswerk maken</a:t>
            </a:r>
          </a:p>
          <a:p>
            <a:endParaRPr lang="nl-NL" dirty="0"/>
          </a:p>
          <a:p>
            <a:r>
              <a:rPr lang="nl-NL" dirty="0" smtClean="0"/>
              <a:t>Snelle afsluiting</a:t>
            </a:r>
          </a:p>
        </p:txBody>
      </p:sp>
      <p:pic>
        <p:nvPicPr>
          <p:cNvPr id="4" name="Picture 2" descr="http://www.harendekrant.nl/wp-content/uploads/2011/11/Vraagteken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18673">
            <a:off x="6622396" y="4345820"/>
            <a:ext cx="1842947" cy="1867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6867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6018" y="404664"/>
            <a:ext cx="7024744" cy="1143000"/>
          </a:xfrm>
        </p:spPr>
        <p:txBody>
          <a:bodyPr/>
          <a:lstStyle/>
          <a:p>
            <a:r>
              <a:rPr lang="nl-NL" dirty="0" smtClean="0"/>
              <a:t>Soorten grenzen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71600" y="1988840"/>
            <a:ext cx="6777317" cy="3508977"/>
          </a:xfrm>
        </p:spPr>
        <p:txBody>
          <a:bodyPr/>
          <a:lstStyle/>
          <a:p>
            <a:r>
              <a:rPr lang="nl-NL" dirty="0" smtClean="0"/>
              <a:t>Menselijke / kunstmatige grenzen</a:t>
            </a:r>
          </a:p>
          <a:p>
            <a:endParaRPr lang="nl-NL" dirty="0"/>
          </a:p>
          <a:p>
            <a:r>
              <a:rPr lang="nl-NL" dirty="0" smtClean="0"/>
              <a:t>Natuurlijke grenzen </a:t>
            </a:r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</p:txBody>
      </p:sp>
      <p:pic>
        <p:nvPicPr>
          <p:cNvPr id="1026" name="Picture 2" descr="C:\Users\Gebruiker\Desktop\Opleiding\jaar 2\Periode 2\Stage (EDC)\Kahhoot\N02.01_rivi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014" y="4077072"/>
            <a:ext cx="3384376" cy="2096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Gebruiker\Desktop\Opleiding\jaar 2\Periode 2\Stage (EDC)\Kahhoot\09d756f5-2f5e-49c2-806d-dad7cafebeb6-2060x1236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3" y="4035339"/>
            <a:ext cx="3557613" cy="2096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0597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Soorten grenzen: handhaving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3568" y="2348880"/>
            <a:ext cx="3744416" cy="3508977"/>
          </a:xfrm>
        </p:spPr>
        <p:txBody>
          <a:bodyPr/>
          <a:lstStyle/>
          <a:p>
            <a:r>
              <a:rPr lang="nl-NL" b="1" dirty="0" smtClean="0"/>
              <a:t>Harde grenzen</a:t>
            </a:r>
            <a:r>
              <a:rPr lang="nl-NL" dirty="0" smtClean="0"/>
              <a:t>: </a:t>
            </a:r>
            <a:br>
              <a:rPr lang="nl-NL" dirty="0" smtClean="0"/>
            </a:br>
            <a:r>
              <a:rPr lang="nl-NL" dirty="0" smtClean="0"/>
              <a:t>USA / Mexico, India / Pakistan.</a:t>
            </a:r>
          </a:p>
          <a:p>
            <a:endParaRPr lang="nl-NL" dirty="0"/>
          </a:p>
          <a:p>
            <a:r>
              <a:rPr lang="nl-NL" b="1" dirty="0" smtClean="0"/>
              <a:t>Zachte grenzen</a:t>
            </a:r>
            <a:r>
              <a:rPr lang="nl-NL" dirty="0" smtClean="0"/>
              <a:t>: België / NL, Groningen / Friesland.</a:t>
            </a:r>
            <a:endParaRPr lang="nl-NL" dirty="0"/>
          </a:p>
        </p:txBody>
      </p:sp>
      <p:pic>
        <p:nvPicPr>
          <p:cNvPr id="3074" name="Picture 2" descr="C:\Users\Gebruiker\Desktop\Opleiding\jaar 2\Periode 2\Stage (EDC)\Kahhoot\us_mexico_border_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3717032"/>
            <a:ext cx="3940944" cy="2555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8052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024744" cy="1143000"/>
          </a:xfrm>
        </p:spPr>
        <p:txBody>
          <a:bodyPr/>
          <a:lstStyle/>
          <a:p>
            <a:r>
              <a:rPr lang="nl-NL" dirty="0" smtClean="0"/>
              <a:t>Soorten grenzen: overig??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71600" y="1743914"/>
            <a:ext cx="6777317" cy="3508977"/>
          </a:xfrm>
        </p:spPr>
        <p:txBody>
          <a:bodyPr/>
          <a:lstStyle/>
          <a:p>
            <a:r>
              <a:rPr lang="nl-NL" b="1" dirty="0" smtClean="0"/>
              <a:t>Welke soorten grenzen zijn er nog meer?</a:t>
            </a:r>
          </a:p>
          <a:p>
            <a:endParaRPr lang="nl-NL" dirty="0"/>
          </a:p>
          <a:p>
            <a:r>
              <a:rPr lang="nl-NL" i="1" dirty="0" smtClean="0"/>
              <a:t>Boomgrens</a:t>
            </a:r>
          </a:p>
          <a:p>
            <a:r>
              <a:rPr lang="nl-NL" i="1" dirty="0" smtClean="0"/>
              <a:t>Taalgrens</a:t>
            </a:r>
          </a:p>
          <a:p>
            <a:r>
              <a:rPr lang="nl-NL" i="1" dirty="0" smtClean="0"/>
              <a:t>Cultuurgrens</a:t>
            </a:r>
          </a:p>
          <a:p>
            <a:r>
              <a:rPr lang="nl-NL" i="1" dirty="0" smtClean="0"/>
              <a:t>Haargrens</a:t>
            </a:r>
          </a:p>
          <a:p>
            <a:r>
              <a:rPr lang="nl-NL" i="1" dirty="0" smtClean="0"/>
              <a:t>Etc.</a:t>
            </a:r>
            <a:endParaRPr lang="nl-NL" i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12776"/>
            <a:ext cx="8589028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8843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024744" cy="1143000"/>
          </a:xfrm>
        </p:spPr>
        <p:txBody>
          <a:bodyPr/>
          <a:lstStyle/>
          <a:p>
            <a:r>
              <a:rPr lang="nl-NL" dirty="0" smtClean="0"/>
              <a:t>Aan de slag!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195736" y="2056850"/>
            <a:ext cx="6777317" cy="3508977"/>
          </a:xfrm>
        </p:spPr>
        <p:txBody>
          <a:bodyPr/>
          <a:lstStyle/>
          <a:p>
            <a:r>
              <a:rPr lang="nl-NL" dirty="0" smtClean="0"/>
              <a:t>Download / open de </a:t>
            </a:r>
            <a:r>
              <a:rPr lang="nl-NL" i="1" dirty="0" err="1" smtClean="0"/>
              <a:t>Kahoot</a:t>
            </a:r>
            <a:r>
              <a:rPr lang="nl-NL" dirty="0" smtClean="0"/>
              <a:t> app</a:t>
            </a:r>
          </a:p>
          <a:p>
            <a:endParaRPr lang="nl-NL" dirty="0"/>
          </a:p>
          <a:p>
            <a:r>
              <a:rPr lang="nl-NL" dirty="0" smtClean="0"/>
              <a:t>Voer de game-pin in </a:t>
            </a:r>
          </a:p>
          <a:p>
            <a:endParaRPr lang="nl-NL" dirty="0"/>
          </a:p>
          <a:p>
            <a:r>
              <a:rPr lang="nl-NL" dirty="0" smtClean="0"/>
              <a:t>Kies een </a:t>
            </a:r>
            <a:r>
              <a:rPr lang="nl-NL" i="1" dirty="0" err="1" smtClean="0"/>
              <a:t>nickname</a:t>
            </a:r>
            <a:endParaRPr lang="nl-NL" i="1" dirty="0" smtClean="0"/>
          </a:p>
          <a:p>
            <a:endParaRPr lang="nl-NL" i="1" dirty="0"/>
          </a:p>
          <a:p>
            <a:r>
              <a:rPr lang="nl-NL" i="1" dirty="0" err="1" smtClean="0"/>
              <a:t>Nickname</a:t>
            </a:r>
            <a:r>
              <a:rPr lang="nl-NL" i="1" dirty="0" smtClean="0"/>
              <a:t> niet </a:t>
            </a:r>
            <a:r>
              <a:rPr lang="nl-NL" i="1" dirty="0" err="1" smtClean="0"/>
              <a:t>oke</a:t>
            </a:r>
            <a:r>
              <a:rPr lang="nl-NL" i="1" dirty="0" smtClean="0"/>
              <a:t>? Weg ermee!</a:t>
            </a:r>
            <a:endParaRPr lang="nl-NL" dirty="0" smtClean="0"/>
          </a:p>
        </p:txBody>
      </p:sp>
      <p:pic>
        <p:nvPicPr>
          <p:cNvPr id="4" name="Picture 2" descr="http://www.harendekrant.nl/wp-content/uploads/2011/11/Vraagteken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779722">
            <a:off x="735138" y="4842559"/>
            <a:ext cx="1427335" cy="144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5432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80</TotalTime>
  <Words>95</Words>
  <Application>Microsoft Office PowerPoint</Application>
  <PresentationFormat>Diavoorstelling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Austin</vt:lpstr>
      <vt:lpstr>Grenzen en kaarten</vt:lpstr>
      <vt:lpstr>Wat gaan we doen?</vt:lpstr>
      <vt:lpstr>Soorten grenzen</vt:lpstr>
      <vt:lpstr>Soorten grenzen: handhaving</vt:lpstr>
      <vt:lpstr>Soorten grenzen: overig??</vt:lpstr>
      <vt:lpstr>Aan de slag!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Grenzen en kaarten</dc:title>
  <dc:creator>duco spakman</dc:creator>
  <cp:lastModifiedBy>duco spakman</cp:lastModifiedBy>
  <cp:revision>4</cp:revision>
  <dcterms:created xsi:type="dcterms:W3CDTF">2015-12-15T07:38:36Z</dcterms:created>
  <dcterms:modified xsi:type="dcterms:W3CDTF">2015-12-17T16:52:16Z</dcterms:modified>
</cp:coreProperties>
</file>