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4BF25A1-546A-4421-A72E-EADE738E1E04}" type="datetimeFigureOut">
              <a:rPr lang="nl-NL" smtClean="0"/>
              <a:t>21-2-2016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FB14E61-09D7-4FC5-85D5-3007CC2142DA}" type="slidenum">
              <a:rPr lang="nl-NL" smtClean="0"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25A1-546A-4421-A72E-EADE738E1E04}" type="datetimeFigureOut">
              <a:rPr lang="nl-NL" smtClean="0"/>
              <a:t>21-2-2016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4E61-09D7-4FC5-85D5-3007CC2142D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25A1-546A-4421-A72E-EADE738E1E04}" type="datetimeFigureOut">
              <a:rPr lang="nl-NL" smtClean="0"/>
              <a:t>21-2-2016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4E61-09D7-4FC5-85D5-3007CC2142D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25A1-546A-4421-A72E-EADE738E1E04}" type="datetimeFigureOut">
              <a:rPr lang="nl-NL" smtClean="0"/>
              <a:t>21-2-2016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4E61-09D7-4FC5-85D5-3007CC2142D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25A1-546A-4421-A72E-EADE738E1E04}" type="datetimeFigureOut">
              <a:rPr lang="nl-NL" smtClean="0"/>
              <a:t>21-2-2016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4E61-09D7-4FC5-85D5-3007CC2142D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25A1-546A-4421-A72E-EADE738E1E04}" type="datetimeFigureOut">
              <a:rPr lang="nl-NL" smtClean="0"/>
              <a:t>21-2-2016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4E61-09D7-4FC5-85D5-3007CC2142DA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25A1-546A-4421-A72E-EADE738E1E04}" type="datetimeFigureOut">
              <a:rPr lang="nl-NL" smtClean="0"/>
              <a:t>21-2-2016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4E61-09D7-4FC5-85D5-3007CC2142D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25A1-546A-4421-A72E-EADE738E1E04}" type="datetimeFigureOut">
              <a:rPr lang="nl-NL" smtClean="0"/>
              <a:t>21-2-2016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4E61-09D7-4FC5-85D5-3007CC2142D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25A1-546A-4421-A72E-EADE738E1E04}" type="datetimeFigureOut">
              <a:rPr lang="nl-NL" smtClean="0"/>
              <a:t>21-2-2016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4E61-09D7-4FC5-85D5-3007CC2142D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25A1-546A-4421-A72E-EADE738E1E04}" type="datetimeFigureOut">
              <a:rPr lang="nl-NL" smtClean="0"/>
              <a:t>21-2-2016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4E61-09D7-4FC5-85D5-3007CC2142DA}" type="slidenum">
              <a:rPr lang="nl-NL" smtClean="0"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25A1-546A-4421-A72E-EADE738E1E04}" type="datetimeFigureOut">
              <a:rPr lang="nl-NL" smtClean="0"/>
              <a:t>21-2-2016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4E61-09D7-4FC5-85D5-3007CC2142D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4BF25A1-546A-4421-A72E-EADE738E1E04}" type="datetimeFigureOut">
              <a:rPr lang="nl-NL" smtClean="0"/>
              <a:t>21-2-2016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FB14E61-09D7-4FC5-85D5-3007CC2142DA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51525" y="2636912"/>
            <a:ext cx="3313355" cy="1702160"/>
          </a:xfrm>
        </p:spPr>
        <p:txBody>
          <a:bodyPr>
            <a:normAutofit/>
          </a:bodyPr>
          <a:lstStyle/>
          <a:p>
            <a:r>
              <a:rPr lang="nl-NL" sz="4000" dirty="0" smtClean="0"/>
              <a:t>De inrichting van een wijk</a:t>
            </a:r>
            <a:endParaRPr lang="nl-NL" sz="40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2400" b="1" i="1" dirty="0" smtClean="0"/>
              <a:t>Pak je boeken erbij!</a:t>
            </a:r>
            <a:endParaRPr lang="nl-NL" sz="2400" b="1" i="1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3528391" cy="23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beta.omroepzuidplas.nl/sites/default/files/articles/13853/images/ambon_wijk_moordrecht_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22" y="2636912"/>
            <a:ext cx="415430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80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024744" cy="1143000"/>
          </a:xfrm>
        </p:spPr>
        <p:txBody>
          <a:bodyPr/>
          <a:lstStyle/>
          <a:p>
            <a:r>
              <a:rPr lang="nl-NL" dirty="0" smtClean="0"/>
              <a:t>Wat heb je geleerd?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2204864"/>
            <a:ext cx="6777317" cy="3508977"/>
          </a:xfrm>
        </p:spPr>
        <p:txBody>
          <a:bodyPr/>
          <a:lstStyle/>
          <a:p>
            <a:r>
              <a:rPr lang="nl-NL" dirty="0"/>
              <a:t>1) onderscheiden en herkennen van verschillende typen woningen</a:t>
            </a:r>
          </a:p>
          <a:p>
            <a:r>
              <a:rPr lang="nl-NL" dirty="0"/>
              <a:t>2) vijf voorbeelden noemen van </a:t>
            </a:r>
            <a:r>
              <a:rPr lang="nl-NL" dirty="0" smtClean="0"/>
              <a:t>voorzieningen in je eigen omgeving</a:t>
            </a:r>
            <a:endParaRPr lang="nl-NL" dirty="0"/>
          </a:p>
          <a:p>
            <a:r>
              <a:rPr lang="nl-NL" dirty="0"/>
              <a:t>3) alle behandelde begrippen kunnen toelichten! </a:t>
            </a:r>
          </a:p>
          <a:p>
            <a:endParaRPr lang="nl-NL" dirty="0"/>
          </a:p>
        </p:txBody>
      </p:sp>
      <p:sp>
        <p:nvSpPr>
          <p:cNvPr id="4" name="AutoShape 2" descr="data:image/png;base64,iVBORw0KGgoAAAANSUhEUgAAAOAAAADgCAMAAAAt85rTAAAA/1BMVEX//zj///8cGxcAAAAAABMAABQAABH//zwZGBYYFxYaGRX//z8WFRYAABYAABgAABoQDxUWFRAMCgALCRQxMC3CwsGkoz0SERXl5T/r6+s7Ojfr60ATEgz6+kElJCD39/fAwD3Ly8rKyj64uDyDgzb09EF4d3ZqamiIiDJ4eDHV1dXGxsWdnJuCgoGvr64RDx1jYmE9PSZlZC/X10FubTChoaAXFh6pqTpjYjZLSkhJSCmwsDxOTikeHR/R0T1xcSCVlTczMiWbmieNjYwoJx1BQCZZWFbg4OB2djRcXDVNTSlXVimMiy01NCyamTgBACBGRSAfHSkUEiZvbjhGRTHlROJJAAAVoklEQVR4nOVdC1fivNYGmqbYcgcFuYlcFBUviCMig6MvOuM7+HrOd+b8/9/ypTRJS5u2SSnQmfOsNWvNWuPEPM3OviXZOxbfNI7OL64G85ObSamkJgw0S5PvJ5eDq4vzo43/+tjmhj76sT84ndQlHYVCPa8SfomEmq8XCst/qE9OB/uHm5vEpgge7s+rOoNC3mTFhJrXfyw/mV9siOUGCB5eneT1SftQW6Gpr3PpZBNLGTbB83kVrZsANxP6WlbnxyFPKFSCFydojvkg5ChJtJKn+2GqnvAInl8W3Jdur5wrAgoZFnPlpMuPqugjnV6ENq2QCB4OSkx2e7k0IgRB6e+7b/3ng3Gn05keHDz3v939nEGIqMq5PQbJgpSYh7QfQyF4fMOQzFRRhtnXh4/pU6WhxBjQepX2+OPv1yyUiynHOqJlPA9jbiEQvKpKdTs5GcDh2XTU01jM7Dyfxu9DCGQ7yYI0uYoAwUHetnh7aLMNP9o95qq5Qem1Pl4AKK5uzLqkDtZVOOsRPBpI0srO25Ph7L3VE+Fmotd6n0GwsieRpM7Xo7gWQRs9tQhn/ScOqXSH9tRvwqK6SnGwI4JXhRV6OZDtPgnJpRvHbhbkVigW1tiLgQkel6z0VFletNZauxWOrYUsW0eXmvtbJnh4Y1UtKZDtV0JYPBNKpZ8FFrWal74HtIvBCA6kgoUefBmHtngmtOkLtFCsB9yKQQielyQrvWEr1MUzobTerBSl0vF2CF5apBPRa2+I3pJie2ihmJdOxU2GMMHzprl8SfgSnmZxodgaQtMySpKwshElOLAsH7geb3D1KMXpPbDo05ONEjyamMuXA/3G5unp0PoWuyg1f2yO4LGpPJNwUdkOPR21BaReal4SMvsiBOemaYeZzhak04TSyppyKp1uhODRdyqee+BuS9JpovFuuuFSiV9MuQkemsaveL0py+cFpXVfNK0+tzblJXhsBrXwNmA4tC4at9DUprx+DSfBK7r9Uult2AY2lHGamn1ee8FHcEDFEzS3qDydqLzKgqqGi+AJ5QdvN+y5+EEzxVT6HhbBG8JPBZ87E08C5QCQ3SJVOVxTDoLUPKQyrV3T09HKkI1YKPkz9CdIvbPc/U63n4nKfY6foS/BCfHOwHBH1sGJ3hvgZuhHkK4f+Lpj9WKF9pWboQ9Byg/e7ly9WKHcEWVaqK5DkOoXeBcpflaGPtbCk+Ap5deNGD/EsEsZevo0XgQvI8xvheE8GMEryu89gvxWpNQjBHYneE71Z7T0iwnlluhSj+jJleBhAWeXwCKi/BBDYi1UyTUCdiU4wfFfbhgh+2eHNsQ+Tb0pSpAomNQsMv4LC7177JdKN2IE9zE/NRMR/9MNlYzqrWjYBA9JAA/au2bghxZVNOxtyCZYxRsQHux6/v74xMaizvbZmATnWEDlqBoIK6ixYOehWASPiYJ5jbACNaE1U9hWsM5IWQTz2AKmI65gCEY4EVWf8BEkKSY43fXMeTHG21D6wkOQCGjxd9iABpRF0VVInQRLhoDuzYSOH5Raezwet2prfxSl156igSpC2793bZxbFJyxoYMgyfGClsAv0KaPaSDLMkg/dta7CNRaZKCsQ+xiQ4sIqcPc2wkeEn4CIZLSuqZXPsrwZSTOi2D0Ast4oBTIChzxKHdESO0pGjvB74aJT17zC6h2Bq33y1LyQUA5VT5XbhwmYZd/ERtZ44S0YPdJbQQviAZtcQ+tLWBiFfA5EEMzRCcAAgcFHSKk+54EsYbJ8ceAygIk7IDPofATirWVhRE55ZteBEmWQq5xz6vvnBZi2BEnOGUO9Mz9/yvEY/viQRBfuwb8w7ZZ00ok0/xfiMxPZg2UAE/cI/QNhjY9s0IQm4i9e27RJ36gHbmvgttQ+ZpjDiTgDzcyhp5ZTbJZCR7hBRTw0Q6cGxDLVkuMYIspCfoS8kds2GNb9WesBHGUlBpyf30t6/ZQItUUMvjKC1sS0HSz3AaLDCJdsgke4TBe4OOP3RYQjSKUC2BvZWMJx9yjUH/miElwIL6AQ7fvjnbhrQjBO/YOXM7nhV8jkCUcsAjSBeT/9BX3BUwkMgLpuJ6rqOsT4vf98BKqKosgtoHlR37998lW7QaAgC1seX0p+YN7HAWLlMWdMQliJ0YgilC+lj3mVXznJ3hW9Bgo9cb/yfESWhJQlCDOhApIfExLe0wLjcTvZrnq0CUgv7ATuywdOwjiMAII5ClGXoIlMq+Guw7VIfN7M0SvF07tBHEcqGYFzFfHmyDgVg4+X0rkozcyxv+hloIQxDZCfuYfK/bspWPQWC3egVo+A/FrGeqRUpebEMQqRhbJFHa9VIOIhfbwF3QUzwQmVTHEPV9dJYhPO3NCmbRf7tZ5+bGeeQfyEQUhn0FZGKpdOl8heGlc9xHKNMUewiLIjCktBB9EZoU1Q+FyhWB96UmoGSEPOTSC37xlXYwgjprUupUgTsXArshI4RH88N6DYgSJ14BNoUHwxJBQAa9Px3tYSsbT5RNUMjQywTJqEDQi3b2ZWBju8+H5N7SPQU2LmAnkzdxbZTRm0aFyX2ggP+3On05pe6+giKHXgdNzhh5dEsShvKCE+s2L31WrheeqLeeFCQ4oQePKyN5M8Fih5zmvZInf2b53q/tgfCnBVyhYRo3jwpjphwruZTSvf1hlGghyd/wD3XrpY4EUAwY+qFj6ozEzUhKz8jo8fTVZYOd47mYgqBqo0lqGvTGLGyN85aftNS+R3K9L1tcAFNyCaE8bwy2zazrBZt6QBNFxiLAzIZL6iClv7hGvsGpAw5WWwy0d7hjdgkJBCUbf/cuLpGQ8LaFQBEfmhWX0aEmQbMEAl5rc9btQ5KxnkF1lAQgfc9AAU/fWYqYVDHLrztVbE0jXLnHg9qmgQO6KomdaQkRwgrdgkFPLXob95UVyV0toLnmnpEh6lQIbsPqNThAfuQhbQQNj9pcXOPXCeGLvwoC35QxLqCZ0gj+wjgl27Uf5yhJSKGy6qAe5iqLoMRzGGG/CQ0TwKpgjStCYObO/YBHgLon5msVESuyyjoknvAmPEUGsY7JBb/bWsnaGINhn14Z2o1POBr0tVzOyh9IVInhjeNrBbxbWXlY+fRLeBRxKsd3XAK8BLIQBrbnUMoUTRLC6VKKCaYHV0c7MSgWqnJ0Gvs6lfabNHZ2Tz9a4NGUcm9S/I4LB/RgTowUEMFfWK6l9rHWJvfYuA5Ar59BwD2vcmCKJOrUZj2FHTTRqtqPX6f/6+v7ZXvsKbaPTf/j50O+sedmfqNGj2HFwRy3KwIGOdB4jnuhvcruXF/gWsHQR+4LN4NaLU2wWxBv9EpvjlOhvcf+cHxomOI8Z4XxytusZhY3/LD3swmXMsPPlr7ueUNj4bwoTNIIlgRTYbwIjUVe/iVWNYOnbricUNowjmPz3mFG+XDw1F3UYKU21GmsantofR9DIh6mlGHbcf4NnZmLAx+LqH0uQ3GT9nyEY4BZ5tGEn+Nu8NOPF/5yI/rkE1T+UILk9hT2ZP9XQJ5rYFw2Sio42jNtTyJMxook/z9l+J77o6TIezP3a9YTChnHPDEUTJ0bA+7jrCYUNI+Ctn5KUxfWuJxQ2siRl8ccnnb6scYAdYdRo2hAnfuW1TgKiB5L43f/zU/fklozgrYio4y9yhh2LS26uTHvxf4vfYF3bi//8dE7TOPFXJXoA6sz8TmEumYt+nDgGuWTZ+Sj3J7nMFYufLu3Env1JamNpSNRMxA9lGssHYo5p4iPs+g0iiB/1ZGzn4fg6b9RzGfjloWwT0prxME4aIILYTtgffmKCRbGXBlsHvrJqJ0huNe9bLgLZ1Ch+A+QQ3WhBmxmXjqFN/sgJ9g/9rprx6qVoO35RZsYtNPGaBtsEvknreBCBr3IVjpaX8YyLMv8wfybim3CKN5J9dcwbsZbrlLalwndUxZ6LbxmkBIl9FYgnOrdeiLW/Z+wZt6HUf0XYUOA5Op60kwux+9YrzXZfhryxFitpsF1gI1H+adte+L2eXtQiRl9/7jVtPzVmy3eUgAso2C2AYrzFVvO2ZwW2TUguZKcjaygaOPdpVx81/EbyxPYwxK4vcVmB6OrRKZZQe0KJPAy5Wn3a49CXWEbLAW/dbhzKo6ElHBEBltxlXRnL46ykvRAQXmmxp9lbBHkvY9eh+L1KvuR4XmfTlwp+wxrVvH4XW2q7FiSO6KX9gaTDscZaWKAozzbRwDVaHNmWrvURr/WJa9L+WkW7NvxR0Vce2wF+subYWfgVDYrmnY+U7d8Cn0EJlOnaHkgg4XjbRB4pn1gI4tSaowRMjxiaCFoKUuvPbgTpM/MLZ6GARNq+2fAPC9SG2RaU1xTbuJFCARKz1IN9pSqRXUK6gPaMNbvUw7lLQSfyulawTNrmgbNKibK9zCSJEWzFOnDy0Pk9SC2bqClScsfAYSNwpTB7uZX4F5dqFiSkjJgtJHXKHIESsf6OgjlHuPCmQ83g5FNCjlR67YzoBrvE0ZJHhzaCOP/LuE/yTqKmCJ0/kdLhRUc+BVv/Oq2ESwliNeN881zDjzxT0emsQZ+LOmq5e5QdIy1CnNHfM97P0WldQBoUOO8pY+NhBBI2gqRy3Kt922q4Sndkat8T4+zwnc3Sf1cMgrheAKP6JrGp5bdICCmtien0PkjxxsIRi+CVW/E/Wp42GvehsCFglJL2Lr8Zj5P6m44PUyFFDKOQQiS1VpP28zBLrW12AVVaQdX52pXs6uT1zi9jkLr9CejwrfxK4MbjCdXlv2qPWEhzIiU4NgGFzuSnYxl8ixiTXZh0umU10v1nx33eaDl1hoCScvfuZajNIqpOt4yIN2N5twlaeIERv3EUEqe1/J3vQZUz8pY8vUNF0ybaDpw5BImWgl9t3mMr5o/dGUaul7YZS+7OKR2l8UZhNGSjxfwTcS+CpCcfQwJqpOTLXuD6BGuiksYKNJl1HjtztmMgQYXKqPxAi32ndtMQrZIlFVkYtU6IhnG0JnJriVJkdDWlOzy1izXszQg/hp4jLVGcHdAcTW3m7kJqVkTZAcPKPakJwnIYaRF4RztQZ1si7HMnGUJq9qRMXW+ZYYU2wAYM2SKFieztQpgEaWMpRlsU7ZEU00htV5eO0pQfo1YNaSxFkr3eBM3WYAyTrg0Jw2S6tXleBJ00KR1VdHpopnIwq2t7EiSNUZjngg3KUAVB2w+JQjHbdhSHjOQeCYCdTZdcCBJ/JtVkjNYY0qo2W+rPq51BT34N0paFIaAuDRZJh1Nmh++GWXsJPG7hnldtaPl9DH5mg8VLFhd2i0zsdCfgJ+M3arf0i+ayG3dMWxlabYhdCytIi0xyA9GlJKfSpd9UqH1XACDxpJXp4DvrV5FWFez+ka5takmHKXabWuWTrmECrNPMzQ9PlnpY7IZjZptal27Rbo2GSaf21D0zSdGhdimRkp83tIhaV7b8FuYBntlo2K1nu2ur6Kp3q+jKzKyfBZrtDahTvekf/RXFe6acmK2i2RvQiyDtNQzZ94AaliJoe/A2dM+tsjB3XwI+MuVI+Qq9N6AXQRQakm7K7BYGyoGlW2BR7oaab+u9y2Zd4xTos2dgtms/dqXhTpD2w05AhnurY/RqKYknZ9arqLZCr28pIJcAM7YtUu6IDLn1wfYhSNuBuqbSVnpHJuVsPxSKvY+spchhCr6zj161d8rPESNxEqQejXuysN20LKIqw/fRmupGqXVl2dJlCikwlx+kDpyrAvUnGL+hDN3czkYXWEu7FuHPzhpn3Vr7QbYWcCzLfRcTZJFPZ2tafoLxasFnH6KdOITWMrhlkDl7CmYYa59NaC2ZnoI/3ZSzQt3FgquB4CIYn1CnzbUoqja1GCxdUovwX31RjkptPISytbR8EjRd+9SaxVbrJUaIJELQZCi/uaqQxnNmtfapCuHsrsPdDVkbPb/JKy1qUbSZde803KMhW73pw8+fYPw7YZibuVvzXlcGq/Wak0WQfj2bjjQfrdN4+ny4Bqvs0Opln923cuWeCHLBb/14CJoMU17BUa2bke0lqfeKAMiPZ+N2pafZl0PTeqPWwd0/EMg5W2++FLj+9Fj8Fs0/cfDjIWjq0qRnk+TecxYwimWnikCG6ebb4lf3+a+//pqiP8/dX/9+a8pQBjlnQ4ccfB17KGLlE5DvIVX9+XERpKGFrky99pXWebNLKl3MVDkHZAKYK6eYP7cnpxeeRVgt0baPfRAhaGEov3i61cqoew+9m/m4A6nf5qd3w/eK6VhIjBRaYIKmT5NIZXyKFGvt9wyAng0FWUjJMNv18YOUsRmGevsvwgRRiI/TNIkkvPXzVbR290WWi14NU1aQzMnyq7/p7D1Q8VRtp4DrE0TRU52MDu/9U01aZXo30zWkZ7safeUggPd3U3+biQJgKvt1twTFGgTjh1UqpnvgjMfhVGqtj4d0GumWolOnIK2DtKss/7fbqfA46I07U31JJdf4dg2CVlWTkK9d3SgbtNrT9PP93y+zDIQQILuI/qC/ZF/fFl1kIDk9c6WTMZ1wTvUiTtCyEfWdKJL0VbRGrzYatdvtFvozqvSclt8L1vxF3Su8XZNg/EfCXMTixrJpdjT6Zql5JJ72I84wCepHT6ZfBWbBy9rzQ7EGKyo7Px8iwfi+VKC/bg8ON5EwtEJrvVjCTalwLDpfYYLxo1NzJyIlv1GKSntocRny0imH87k2wXj8omnuRETxcf0K/i70WlZ6CUnlNn5rEtQ9t7r5i8vwZboBitr41UqvLl2KL19ggvEfEyvFFIpPuaw1N5RKfyX2ykvfxZTnugSRnFatFFVZvm2Ftoxaa7GSO1SlZhDpXI/gkqKpbVCgCnyjAS4oT90ssCbXVKkgZNpDI4hMxipFPdUknE6zrd1TvwmL6gq9xBf/mWyIIKJYWqGIInLYPGsFzOD3WmcoAFkJslRJWove2gQdq2hkmoYf7Z6QtCq99scQgOJqzJGX8rxh3+YIIhe8anFusFqVARyeTUc9DnnVeqPp2RDaM4e6YaiusfdCJBiPH99IVpWKSepNil4fPqYoJmLyVBqVp+nHw2sWykVHhiMvSTfHYcwtFILIf7uaSJJqnyWS15wR/83+vvvWfz44mHY6nYOD5/63u79Ly/AwzUgcJtSC1Jzzx7SeCIkgwo95XiowOC6RLOeKUOe6hAyKubJbLgOxq18ehzat8AgiXJxIkk3lCKIuSYUT1o2swAiVIMLxvCq5L6Qn8gVJmgzOQ55Q2AQRDq9OkYoo5AVYqmjlpObJfkj7zooNENRxeHVZRQsi1f0EVs0vf2wy3wQ5HRsiqOPox9X8BgksQqFQz6tkRVVVzefrhYLxL5PTwX7AQIELGySIcXi8/2V+eTMplYz2MmqpVJpMTk/mg6uL80AhnhD+H8Yl6ZZRIXHS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0118">
            <a:off x="6633068" y="4434616"/>
            <a:ext cx="1807812" cy="180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53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699" t="-3288" r="21699" b="3288"/>
          <a:stretch/>
        </p:blipFill>
        <p:spPr bwMode="auto">
          <a:xfrm>
            <a:off x="4499992" y="2780928"/>
            <a:ext cx="3737992" cy="373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20747593">
            <a:off x="430495" y="2209428"/>
            <a:ext cx="8138995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Vragen over de kaartopdracht?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pPr marL="68580" indent="0">
              <a:buNone/>
            </a:pPr>
            <a:endParaRPr lang="nl-NL" dirty="0"/>
          </a:p>
        </p:txBody>
      </p:sp>
      <p:pic>
        <p:nvPicPr>
          <p:cNvPr id="5" name="Picture 2" descr="http://www.iconsdb.com/icons/download/black/question-mark-51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7937">
            <a:off x="912004" y="777116"/>
            <a:ext cx="1992837" cy="199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01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Volgende week…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700808"/>
            <a:ext cx="6777317" cy="3508977"/>
          </a:xfrm>
        </p:spPr>
        <p:txBody>
          <a:bodyPr>
            <a:normAutofit/>
          </a:bodyPr>
          <a:lstStyle/>
          <a:p>
            <a:r>
              <a:rPr lang="nl-NL" sz="2800" dirty="0" smtClean="0"/>
              <a:t>…Paragraaf 4.1 + 4.2 gelezen. </a:t>
            </a:r>
          </a:p>
          <a:p>
            <a:r>
              <a:rPr lang="nl-NL" sz="2800" dirty="0" smtClean="0"/>
              <a:t>…Tekenspullen mee (kleurpotloden, stiften, geodriehoek, </a:t>
            </a:r>
            <a:r>
              <a:rPr lang="nl-NL" sz="2800" dirty="0" err="1" smtClean="0"/>
              <a:t>etc</a:t>
            </a:r>
            <a:r>
              <a:rPr lang="nl-NL" sz="2800" dirty="0" smtClean="0"/>
              <a:t>!) </a:t>
            </a:r>
            <a:endParaRPr lang="nl-NL" sz="2800" dirty="0"/>
          </a:p>
        </p:txBody>
      </p:sp>
      <p:sp>
        <p:nvSpPr>
          <p:cNvPr id="4" name="AutoShape 2" descr="http://www.levensblogger.nl/wp-content/uploads/2012/10/potlod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099" y="3225252"/>
            <a:ext cx="2790295" cy="3236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38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024744" cy="1143000"/>
          </a:xfrm>
        </p:spPr>
        <p:txBody>
          <a:bodyPr/>
          <a:lstStyle/>
          <a:p>
            <a:r>
              <a:rPr lang="nl-NL" dirty="0" smtClean="0"/>
              <a:t>Vorige week…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608" y="1844824"/>
            <a:ext cx="6777317" cy="3508977"/>
          </a:xfrm>
        </p:spPr>
        <p:txBody>
          <a:bodyPr/>
          <a:lstStyle/>
          <a:p>
            <a:r>
              <a:rPr lang="nl-NL" dirty="0" smtClean="0"/>
              <a:t>Uitleg van het werkstuk!</a:t>
            </a:r>
          </a:p>
          <a:p>
            <a:r>
              <a:rPr lang="nl-NL" dirty="0" smtClean="0"/>
              <a:t>Plattegrond maken van wijk in groepjes</a:t>
            </a:r>
          </a:p>
          <a:p>
            <a:r>
              <a:rPr lang="nl-NL" dirty="0" smtClean="0"/>
              <a:t>Géén ‘’toets’’, wél beoordeling! </a:t>
            </a:r>
          </a:p>
          <a:p>
            <a:endParaRPr lang="nl-NL" dirty="0"/>
          </a:p>
          <a:p>
            <a:r>
              <a:rPr lang="nl-NL" dirty="0" smtClean="0"/>
              <a:t>Afgesproken:</a:t>
            </a:r>
            <a:br>
              <a:rPr lang="nl-NL" dirty="0" smtClean="0"/>
            </a:br>
            <a:r>
              <a:rPr lang="nl-NL" dirty="0" smtClean="0"/>
              <a:t>-lezen paragraaf 4.1</a:t>
            </a:r>
            <a:br>
              <a:rPr lang="nl-NL" dirty="0" smtClean="0"/>
            </a:br>
            <a:r>
              <a:rPr lang="nl-NL" dirty="0" smtClean="0"/>
              <a:t>-Maken van groepjes</a:t>
            </a:r>
          </a:p>
        </p:txBody>
      </p:sp>
      <p:pic>
        <p:nvPicPr>
          <p:cNvPr id="2050" name="Picture 2" descr="http://www.divato.net/wp-content/uploads/2015/05/vin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130" y="4581128"/>
            <a:ext cx="2395364" cy="159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46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024744" cy="1143000"/>
          </a:xfrm>
        </p:spPr>
        <p:txBody>
          <a:bodyPr/>
          <a:lstStyle/>
          <a:p>
            <a:r>
              <a:rPr lang="nl-NL" dirty="0" smtClean="0"/>
              <a:t>Wat gaan we doen?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2132856"/>
            <a:ext cx="8424936" cy="3508977"/>
          </a:xfrm>
        </p:spPr>
        <p:txBody>
          <a:bodyPr>
            <a:normAutofit/>
          </a:bodyPr>
          <a:lstStyle/>
          <a:p>
            <a:r>
              <a:rPr lang="nl-NL" sz="2800" dirty="0" smtClean="0"/>
              <a:t>Klassikale uitleg v/d paragraaf </a:t>
            </a:r>
            <a:r>
              <a:rPr lang="nl-NL" sz="2800" b="1" dirty="0" smtClean="0"/>
              <a:t>(15 min.)</a:t>
            </a:r>
          </a:p>
          <a:p>
            <a:r>
              <a:rPr lang="nl-NL" sz="2800" dirty="0" smtClean="0"/>
              <a:t>Begrippenspel </a:t>
            </a:r>
            <a:r>
              <a:rPr lang="nl-NL" sz="2800" b="1" dirty="0" smtClean="0"/>
              <a:t>(10 min.)</a:t>
            </a:r>
          </a:p>
          <a:p>
            <a:r>
              <a:rPr lang="nl-NL" sz="2800" dirty="0"/>
              <a:t> </a:t>
            </a:r>
            <a:r>
              <a:rPr lang="nl-NL" sz="2800" dirty="0" smtClean="0"/>
              <a:t>Vragen rondje! </a:t>
            </a:r>
            <a:r>
              <a:rPr lang="nl-NL" sz="2800" b="1" dirty="0" smtClean="0"/>
              <a:t>(5-10 min.)</a:t>
            </a:r>
          </a:p>
          <a:p>
            <a:r>
              <a:rPr lang="nl-NL" sz="2800" dirty="0" smtClean="0"/>
              <a:t>Afsluiten </a:t>
            </a:r>
            <a:r>
              <a:rPr lang="nl-NL" sz="2800" b="1" dirty="0" smtClean="0"/>
              <a:t>(5 min.)</a:t>
            </a:r>
            <a:endParaRPr lang="nl-NL" sz="2800" dirty="0"/>
          </a:p>
        </p:txBody>
      </p:sp>
      <p:pic>
        <p:nvPicPr>
          <p:cNvPr id="4" name="Picture 5" descr="http://a.fastcompany.net/multisite_files/fastcompany/imagecache/inline-large/inline/2013/11/3021307-inline-fb-thumbsup-printpackag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509120"/>
            <a:ext cx="2294209" cy="178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68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1143000"/>
          </a:xfrm>
        </p:spPr>
        <p:txBody>
          <a:bodyPr/>
          <a:lstStyle/>
          <a:p>
            <a:r>
              <a:rPr lang="nl-NL" dirty="0" smtClean="0"/>
              <a:t>Wat moet je kunnen?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608" y="2060848"/>
            <a:ext cx="7272808" cy="3960440"/>
          </a:xfrm>
        </p:spPr>
        <p:txBody>
          <a:bodyPr/>
          <a:lstStyle/>
          <a:p>
            <a:r>
              <a:rPr lang="nl-NL" dirty="0" smtClean="0"/>
              <a:t>1) onderscheiden en herkennen van verschillende typen woningen</a:t>
            </a:r>
          </a:p>
          <a:p>
            <a:r>
              <a:rPr lang="nl-NL" dirty="0" smtClean="0"/>
              <a:t>2) vijf voorbeelden noemen van </a:t>
            </a:r>
            <a:r>
              <a:rPr lang="nl-NL" dirty="0" smtClean="0"/>
              <a:t>voorzieningen in je eigen omgeving</a:t>
            </a:r>
            <a:endParaRPr lang="nl-NL" dirty="0" smtClean="0"/>
          </a:p>
          <a:p>
            <a:r>
              <a:rPr lang="nl-NL" dirty="0" smtClean="0"/>
              <a:t>3) alle behandelde begrippen kunnen toelichten! </a:t>
            </a:r>
            <a:endParaRPr lang="nl-NL" dirty="0"/>
          </a:p>
        </p:txBody>
      </p:sp>
      <p:pic>
        <p:nvPicPr>
          <p:cNvPr id="6146" name="Picture 2" descr="http://www.iconsdb.com/icons/download/black/question-mark-51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1315">
            <a:off x="6374872" y="4476632"/>
            <a:ext cx="1992837" cy="199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83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024744" cy="1143000"/>
          </a:xfrm>
        </p:spPr>
        <p:txBody>
          <a:bodyPr/>
          <a:lstStyle/>
          <a:p>
            <a:r>
              <a:rPr lang="nl-NL" dirty="0" smtClean="0"/>
              <a:t>Eigen omgeving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844824"/>
            <a:ext cx="6993225" cy="3771781"/>
          </a:xfrm>
        </p:spPr>
        <p:txBody>
          <a:bodyPr/>
          <a:lstStyle/>
          <a:p>
            <a:r>
              <a:rPr lang="nl-NL" b="1" dirty="0" smtClean="0"/>
              <a:t>Eigen omgeving: </a:t>
            </a:r>
            <a:r>
              <a:rPr lang="nl-NL" i="1" dirty="0" smtClean="0"/>
              <a:t>“gebied rond je huis waar je bijna dagelijks komt”</a:t>
            </a:r>
            <a:endParaRPr lang="nl-NL" b="1" i="1" dirty="0"/>
          </a:p>
          <a:p>
            <a:r>
              <a:rPr lang="nl-NL" dirty="0" smtClean="0"/>
              <a:t>Vaak is dit je wijk of buurt (?)</a:t>
            </a:r>
          </a:p>
          <a:p>
            <a:r>
              <a:rPr lang="nl-NL" dirty="0" smtClean="0"/>
              <a:t>Maar… Waaruit bestaat je omgeving eigenlijk?</a:t>
            </a:r>
          </a:p>
          <a:p>
            <a:endParaRPr lang="nl-NL" dirty="0"/>
          </a:p>
          <a:p>
            <a:r>
              <a:rPr lang="nl-NL" dirty="0" smtClean="0"/>
              <a:t>Kortgezegd: </a:t>
            </a:r>
            <a:r>
              <a:rPr lang="nl-NL" b="1" dirty="0" smtClean="0"/>
              <a:t>woningen</a:t>
            </a:r>
            <a:r>
              <a:rPr lang="nl-NL" dirty="0" smtClean="0"/>
              <a:t> en </a:t>
            </a:r>
            <a:r>
              <a:rPr lang="nl-NL" b="1" dirty="0" smtClean="0"/>
              <a:t>voorzieningen</a:t>
            </a:r>
            <a:endParaRPr lang="nl-NL" b="1" dirty="0"/>
          </a:p>
        </p:txBody>
      </p:sp>
      <p:pic>
        <p:nvPicPr>
          <p:cNvPr id="3074" name="Picture 2" descr="http://cloud.funda.nl/valentina_media/053/364/409_14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32656"/>
            <a:ext cx="8280919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97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</p:spPr>
        <p:txBody>
          <a:bodyPr/>
          <a:lstStyle/>
          <a:p>
            <a:r>
              <a:rPr lang="nl-NL" dirty="0" smtClean="0"/>
              <a:t>Woningen: veel variatie!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2323652"/>
            <a:ext cx="7488948" cy="3508977"/>
          </a:xfrm>
        </p:spPr>
        <p:txBody>
          <a:bodyPr/>
          <a:lstStyle/>
          <a:p>
            <a:r>
              <a:rPr lang="nl-NL" dirty="0" smtClean="0"/>
              <a:t>Hoogbouw / laagbouw</a:t>
            </a:r>
          </a:p>
          <a:p>
            <a:r>
              <a:rPr lang="nl-NL" dirty="0" smtClean="0"/>
              <a:t>Eengezinswoningen / meergezinswoningen</a:t>
            </a:r>
          </a:p>
          <a:p>
            <a:r>
              <a:rPr lang="nl-NL" dirty="0" smtClean="0"/>
              <a:t>Koopwoning / huurwoning</a:t>
            </a:r>
          </a:p>
          <a:p>
            <a:endParaRPr lang="nl-NL" dirty="0"/>
          </a:p>
          <a:p>
            <a:r>
              <a:rPr lang="nl-NL" i="1" dirty="0" smtClean="0"/>
              <a:t>En…Villa, boerderij, flat, studio, kamer, etc..</a:t>
            </a:r>
            <a:endParaRPr lang="nl-NL" i="1" dirty="0"/>
          </a:p>
        </p:txBody>
      </p:sp>
      <p:pic>
        <p:nvPicPr>
          <p:cNvPr id="4098" name="Picture 2" descr="http://www.versloot-bouwbestek.nl/sites/default/files/images/projecten/jonkvrouw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840" y="1412776"/>
            <a:ext cx="4320480" cy="306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trade-online.nl/professional/onroerend_goed/gaikhorst/SVV_86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5962728" cy="397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vestal.nl/wp-content/uploads/2015/01/89696_353132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08" y="1672238"/>
            <a:ext cx="5614372" cy="374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85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decel="100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decel="100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168760" cy="1296144"/>
          </a:xfrm>
        </p:spPr>
        <p:txBody>
          <a:bodyPr/>
          <a:lstStyle/>
          <a:p>
            <a:r>
              <a:rPr lang="nl-NL" dirty="0" smtClean="0"/>
              <a:t>Voorzieningen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2132856"/>
            <a:ext cx="6777317" cy="3508977"/>
          </a:xfrm>
        </p:spPr>
        <p:txBody>
          <a:bodyPr/>
          <a:lstStyle/>
          <a:p>
            <a:r>
              <a:rPr lang="nl-NL" b="1" dirty="0" smtClean="0"/>
              <a:t>Voorziening: </a:t>
            </a:r>
            <a:r>
              <a:rPr lang="nl-NL" i="1" dirty="0" smtClean="0"/>
              <a:t>“iets waar iedereen gebruik van kan maken (dokterspost, speeltuintje, bibliotheek, etc.)”</a:t>
            </a:r>
          </a:p>
          <a:p>
            <a:endParaRPr lang="nl-NL" b="1" i="1" dirty="0"/>
          </a:p>
          <a:p>
            <a:r>
              <a:rPr lang="nl-NL" dirty="0" smtClean="0"/>
              <a:t>Nog meer voorbeelden? </a:t>
            </a:r>
            <a:endParaRPr lang="nl-NL" dirty="0"/>
          </a:p>
        </p:txBody>
      </p:sp>
      <p:pic>
        <p:nvPicPr>
          <p:cNvPr id="5122" name="Picture 2" descr="http://www.tdkwartier.nl/wp-content/themes/tdkwartier_o/img/voorzieningen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575478"/>
            <a:ext cx="5352529" cy="303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historisch-genootschap-beemster.nl/files/2015/09/wagenpark2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04664"/>
            <a:ext cx="700493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deswaneburg.nl/wp-content/uploads/2012/06/de-swaneburg-zwembad-sportaccommodatie_content-zwembad-01-800x5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918" y="2308652"/>
            <a:ext cx="4500082" cy="299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53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Woningen en voorzieningen op de plattegrond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2204864"/>
            <a:ext cx="7344816" cy="3816424"/>
          </a:xfrm>
        </p:spPr>
        <p:txBody>
          <a:bodyPr>
            <a:normAutofit/>
          </a:bodyPr>
          <a:lstStyle/>
          <a:p>
            <a:r>
              <a:rPr lang="nl-NL" dirty="0" smtClean="0"/>
              <a:t>Geef op je plattegrond aan of iets een woning of een voorziening is</a:t>
            </a:r>
          </a:p>
          <a:p>
            <a:r>
              <a:rPr lang="nl-NL" dirty="0" smtClean="0"/>
              <a:t>Geef aan wat voor type woning het is (hoogbouw, eengezinswoning, huur, etc.)</a:t>
            </a:r>
          </a:p>
          <a:p>
            <a:endParaRPr lang="nl-NL" dirty="0"/>
          </a:p>
          <a:p>
            <a:r>
              <a:rPr lang="nl-NL" dirty="0" smtClean="0"/>
              <a:t>Doe hetzelfde met de voorzieningen (huisarts, zwembad, scholen, politie, etc.)</a:t>
            </a:r>
          </a:p>
          <a:p>
            <a:endParaRPr lang="nl-NL" dirty="0"/>
          </a:p>
          <a:p>
            <a:r>
              <a:rPr lang="nl-NL" b="1" dirty="0" smtClean="0"/>
              <a:t>Geef dit duidelijk aan in je legenda! 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638188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64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90897" y="3429000"/>
            <a:ext cx="7992888" cy="3292953"/>
          </a:xfrm>
        </p:spPr>
        <p:txBody>
          <a:bodyPr/>
          <a:lstStyle/>
          <a:p>
            <a:r>
              <a:rPr lang="nl-NL" i="1" dirty="0" smtClean="0"/>
              <a:t>Laagbouw |meergezinswoning | huurwoning  eengezinswoning | hoogbouw | koopwoning </a:t>
            </a:r>
          </a:p>
          <a:p>
            <a:endParaRPr lang="nl-NL" dirty="0"/>
          </a:p>
          <a:p>
            <a:r>
              <a:rPr lang="nl-NL" dirty="0" smtClean="0"/>
              <a:t>Eén begrip blijft over</a:t>
            </a:r>
            <a:r>
              <a:rPr lang="nl-NL" dirty="0" smtClean="0"/>
              <a:t>!</a:t>
            </a:r>
          </a:p>
          <a:p>
            <a:endParaRPr lang="nl-NL" dirty="0"/>
          </a:p>
          <a:p>
            <a:r>
              <a:rPr lang="nl-NL" i="1" dirty="0" smtClean="0"/>
              <a:t>Klaar? </a:t>
            </a:r>
            <a:r>
              <a:rPr lang="nl-NL" dirty="0" smtClean="0"/>
              <a:t>In wat voor huis woon je zelf??</a:t>
            </a:r>
          </a:p>
          <a:p>
            <a:pPr marL="1892808" lvl="8" indent="0">
              <a:buNone/>
            </a:pPr>
            <a:endParaRPr lang="nl-NL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2" y="245756"/>
            <a:ext cx="9113318" cy="3353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094" y="267643"/>
            <a:ext cx="671513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840" y="267643"/>
            <a:ext cx="633413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870994"/>
            <a:ext cx="1525554" cy="581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14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a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167</TotalTime>
  <Words>326</Words>
  <Application>Microsoft Office PowerPoint</Application>
  <PresentationFormat>Diavoorstelling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Thema1</vt:lpstr>
      <vt:lpstr>De inrichting van een wijk</vt:lpstr>
      <vt:lpstr>Vorige week…</vt:lpstr>
      <vt:lpstr>Wat gaan we doen?</vt:lpstr>
      <vt:lpstr>Wat moet je kunnen?</vt:lpstr>
      <vt:lpstr>Eigen omgeving</vt:lpstr>
      <vt:lpstr>Woningen: veel variatie!</vt:lpstr>
      <vt:lpstr>Voorzieningen</vt:lpstr>
      <vt:lpstr>Woningen en voorzieningen op de plattegrond</vt:lpstr>
      <vt:lpstr>PowerPoint-presentatie</vt:lpstr>
      <vt:lpstr>Wat heb je geleerd?</vt:lpstr>
      <vt:lpstr>Vragen over de kaartopdracht?</vt:lpstr>
      <vt:lpstr> Volgende week…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inrichting van een wijk</dc:title>
  <dc:creator>duco spakman</dc:creator>
  <cp:lastModifiedBy>duco spakman</cp:lastModifiedBy>
  <cp:revision>10</cp:revision>
  <dcterms:created xsi:type="dcterms:W3CDTF">2016-02-19T14:20:00Z</dcterms:created>
  <dcterms:modified xsi:type="dcterms:W3CDTF">2016-02-21T12:52:41Z</dcterms:modified>
</cp:coreProperties>
</file>