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200CA06-4405-4DA4-98F4-70A167EA1112}" type="datetimeFigureOut">
              <a:rPr lang="nl-NL" smtClean="0"/>
              <a:t>20-3-2016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E2DFFD-93DE-4C7A-8C37-72C6A3D20B8D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CA06-4405-4DA4-98F4-70A167EA1112}" type="datetimeFigureOut">
              <a:rPr lang="nl-NL" smtClean="0"/>
              <a:t>20-3-2016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FFD-93DE-4C7A-8C37-72C6A3D20B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CA06-4405-4DA4-98F4-70A167EA1112}" type="datetimeFigureOut">
              <a:rPr lang="nl-NL" smtClean="0"/>
              <a:t>20-3-2016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FFD-93DE-4C7A-8C37-72C6A3D20B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CA06-4405-4DA4-98F4-70A167EA1112}" type="datetimeFigureOut">
              <a:rPr lang="nl-NL" smtClean="0"/>
              <a:t>20-3-2016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FFD-93DE-4C7A-8C37-72C6A3D20B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CA06-4405-4DA4-98F4-70A167EA1112}" type="datetimeFigureOut">
              <a:rPr lang="nl-NL" smtClean="0"/>
              <a:t>20-3-2016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FFD-93DE-4C7A-8C37-72C6A3D20B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CA06-4405-4DA4-98F4-70A167EA1112}" type="datetimeFigureOut">
              <a:rPr lang="nl-NL" smtClean="0"/>
              <a:t>20-3-2016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FFD-93DE-4C7A-8C37-72C6A3D20B8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CA06-4405-4DA4-98F4-70A167EA1112}" type="datetimeFigureOut">
              <a:rPr lang="nl-NL" smtClean="0"/>
              <a:t>20-3-2016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FFD-93DE-4C7A-8C37-72C6A3D20B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CA06-4405-4DA4-98F4-70A167EA1112}" type="datetimeFigureOut">
              <a:rPr lang="nl-NL" smtClean="0"/>
              <a:t>20-3-2016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FFD-93DE-4C7A-8C37-72C6A3D20B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CA06-4405-4DA4-98F4-70A167EA1112}" type="datetimeFigureOut">
              <a:rPr lang="nl-NL" smtClean="0"/>
              <a:t>20-3-2016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FFD-93DE-4C7A-8C37-72C6A3D20B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CA06-4405-4DA4-98F4-70A167EA1112}" type="datetimeFigureOut">
              <a:rPr lang="nl-NL" smtClean="0"/>
              <a:t>20-3-2016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FFD-93DE-4C7A-8C37-72C6A3D20B8D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CA06-4405-4DA4-98F4-70A167EA1112}" type="datetimeFigureOut">
              <a:rPr lang="nl-NL" smtClean="0"/>
              <a:t>20-3-2016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FFD-93DE-4C7A-8C37-72C6A3D20B8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00CA06-4405-4DA4-98F4-70A167EA1112}" type="datetimeFigureOut">
              <a:rPr lang="nl-NL" smtClean="0"/>
              <a:t>20-3-2016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DE2DFFD-93DE-4C7A-8C37-72C6A3D20B8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cYhLHNYgEE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Grenzen en identiteit: </a:t>
            </a:r>
            <a:br>
              <a:rPr lang="nl-NL" dirty="0"/>
            </a:br>
            <a:r>
              <a:rPr lang="nl-NL" b="1" i="1" dirty="0"/>
              <a:t>Rusland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Pak je boeken!</a:t>
            </a:r>
          </a:p>
          <a:p>
            <a:r>
              <a:rPr lang="nl-NL" b="1" dirty="0"/>
              <a:t>Paragraaf </a:t>
            </a:r>
            <a:r>
              <a:rPr lang="nl-NL" b="1" dirty="0" smtClean="0"/>
              <a:t>3.3</a:t>
            </a:r>
            <a:endParaRPr lang="nl-NL" b="1" dirty="0"/>
          </a:p>
          <a:p>
            <a:r>
              <a:rPr lang="nl-NL" b="1" dirty="0"/>
              <a:t>Bladzijde </a:t>
            </a:r>
            <a:r>
              <a:rPr lang="nl-NL" b="1" dirty="0" smtClean="0"/>
              <a:t>34-35</a:t>
            </a:r>
            <a:endParaRPr lang="nl-NL" dirty="0"/>
          </a:p>
          <a:p>
            <a:endParaRPr lang="nl-NL" dirty="0"/>
          </a:p>
        </p:txBody>
      </p:sp>
      <p:sp>
        <p:nvSpPr>
          <p:cNvPr id="4" name="AutoShape 2" descr="http://ms.degeo-online.nl/msite-degeo/file.asp?fileid=58281&amp;disposition=i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90524"/>
            <a:ext cx="3058193" cy="606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landenwijzer.nl/wp-content/uploads/2014/02/ru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94" y="0"/>
            <a:ext cx="343090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nl-NL" dirty="0" smtClean="0"/>
              <a:t>Volgende les…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b="1" i="1" dirty="0" smtClean="0"/>
              <a:t>Paragraaf 1-3 gemaakt</a:t>
            </a:r>
            <a:r>
              <a:rPr lang="nl-NL" sz="2800" b="1" i="1" dirty="0" smtClean="0"/>
              <a:t>!</a:t>
            </a:r>
          </a:p>
          <a:p>
            <a:r>
              <a:rPr lang="nl-NL" sz="2800" b="1" i="1" dirty="0" smtClean="0"/>
              <a:t>Paragraaf 4 gelezen!</a:t>
            </a:r>
            <a:endParaRPr lang="nl-NL" sz="2800" b="1" i="1" dirty="0"/>
          </a:p>
        </p:txBody>
      </p:sp>
    </p:spTree>
    <p:extLst>
      <p:ext uri="{BB962C8B-B14F-4D97-AF65-F5344CB8AC3E}">
        <p14:creationId xmlns:p14="http://schemas.microsoft.com/office/powerpoint/2010/main" val="29285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592" y="542358"/>
            <a:ext cx="7024744" cy="1143000"/>
          </a:xfrm>
        </p:spPr>
        <p:txBody>
          <a:bodyPr/>
          <a:lstStyle/>
          <a:p>
            <a:r>
              <a:rPr lang="nl-NL" dirty="0" smtClean="0"/>
              <a:t>De vorige keer…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onderscheiden en herkennen van de verschillende (politieke) gebieden binnen Rusland;</a:t>
            </a:r>
          </a:p>
          <a:p>
            <a:r>
              <a:rPr lang="nl-NL" dirty="0"/>
              <a:t>Het rangschikken van deze gebieden op basis van zelfstandigheid (</a:t>
            </a:r>
            <a:r>
              <a:rPr lang="nl-NL" b="1" dirty="0"/>
              <a:t>autonomie</a:t>
            </a:r>
            <a:r>
              <a:rPr lang="nl-NL" dirty="0"/>
              <a:t>);</a:t>
            </a:r>
          </a:p>
          <a:p>
            <a:r>
              <a:rPr lang="nl-NL" dirty="0"/>
              <a:t>Het verklaren en benoemen van interne problematiek binnen Rusland.</a:t>
            </a:r>
          </a:p>
          <a:p>
            <a:endParaRPr lang="nl-N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696744" cy="470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024744" cy="1143000"/>
          </a:xfrm>
        </p:spPr>
        <p:txBody>
          <a:bodyPr/>
          <a:lstStyle/>
          <a:p>
            <a:r>
              <a:rPr lang="nl-NL" dirty="0" smtClean="0"/>
              <a:t>Deze les: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204864"/>
            <a:ext cx="7056784" cy="3816424"/>
          </a:xfrm>
        </p:spPr>
        <p:txBody>
          <a:bodyPr/>
          <a:lstStyle/>
          <a:p>
            <a:r>
              <a:rPr lang="nl-NL" dirty="0" smtClean="0"/>
              <a:t>Kort herhalen vorige les </a:t>
            </a:r>
            <a:r>
              <a:rPr lang="nl-NL" b="1" dirty="0" smtClean="0"/>
              <a:t>(5 min.)</a:t>
            </a:r>
          </a:p>
          <a:p>
            <a:r>
              <a:rPr lang="nl-NL" dirty="0" smtClean="0"/>
              <a:t>Uitleg paragraaf 3.3 </a:t>
            </a:r>
            <a:r>
              <a:rPr lang="nl-NL" b="1" dirty="0" smtClean="0"/>
              <a:t>(15-20 min.)</a:t>
            </a:r>
          </a:p>
          <a:p>
            <a:r>
              <a:rPr lang="nl-NL" dirty="0" smtClean="0"/>
              <a:t>Atlas opdracht: minderheden </a:t>
            </a:r>
            <a:r>
              <a:rPr lang="nl-NL" b="1" dirty="0" smtClean="0"/>
              <a:t>(10-15 min.)</a:t>
            </a:r>
          </a:p>
          <a:p>
            <a:r>
              <a:rPr lang="nl-NL" dirty="0" smtClean="0"/>
              <a:t>Bespreken en napraten </a:t>
            </a:r>
            <a:r>
              <a:rPr lang="nl-NL" b="1" dirty="0" smtClean="0"/>
              <a:t>(5 minuten)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2971031" cy="22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4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kan je na deze les?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Uitleggen waarom Russificatie zorgt voor samenhang en eenheid.</a:t>
            </a:r>
          </a:p>
          <a:p>
            <a:endParaRPr lang="nl-NL" dirty="0"/>
          </a:p>
          <a:p>
            <a:r>
              <a:rPr lang="nl-NL" dirty="0" smtClean="0"/>
              <a:t>De gevolgen van de achtergestelde positie van minderheden kunnen voorspellen</a:t>
            </a:r>
          </a:p>
          <a:p>
            <a:endParaRPr lang="nl-NL" dirty="0"/>
          </a:p>
          <a:p>
            <a:r>
              <a:rPr lang="nl-NL" dirty="0" smtClean="0"/>
              <a:t>Uitleggen waarom minderheden vaak als </a:t>
            </a:r>
            <a:r>
              <a:rPr lang="nl-NL" i="1" dirty="0" smtClean="0"/>
              <a:t>zondebok worden gezien/gebruikt.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31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nl-NL" dirty="0" smtClean="0"/>
              <a:t>Minderheden in Rusland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4176464"/>
          </a:xfrm>
        </p:spPr>
        <p:txBody>
          <a:bodyPr/>
          <a:lstStyle/>
          <a:p>
            <a:r>
              <a:rPr lang="nl-NL" dirty="0" smtClean="0"/>
              <a:t>Rusland: groot land, veel volken en nog meer culturen. (Russen, </a:t>
            </a:r>
            <a:r>
              <a:rPr lang="nl-NL" dirty="0" err="1" smtClean="0"/>
              <a:t>Jakuten</a:t>
            </a:r>
            <a:r>
              <a:rPr lang="nl-NL" dirty="0" smtClean="0"/>
              <a:t>, Tataren, </a:t>
            </a:r>
            <a:r>
              <a:rPr lang="nl-NL" dirty="0" err="1" smtClean="0"/>
              <a:t>Nentsen</a:t>
            </a:r>
            <a:r>
              <a:rPr lang="nl-NL" dirty="0" smtClean="0"/>
              <a:t>, etc.)</a:t>
            </a:r>
          </a:p>
          <a:p>
            <a:r>
              <a:rPr lang="nl-NL" dirty="0" err="1" smtClean="0"/>
              <a:t>O.i.v</a:t>
            </a:r>
            <a:r>
              <a:rPr lang="nl-NL" dirty="0" smtClean="0"/>
              <a:t>. </a:t>
            </a:r>
            <a:r>
              <a:rPr lang="nl-NL" b="1" dirty="0" smtClean="0"/>
              <a:t>Russificatie </a:t>
            </a:r>
            <a:r>
              <a:rPr lang="nl-NL" dirty="0" smtClean="0"/>
              <a:t>toch één geheel; overkoepelende cultuur en taal.</a:t>
            </a:r>
          </a:p>
          <a:p>
            <a:endParaRPr lang="nl-NL" dirty="0" smtClean="0"/>
          </a:p>
          <a:p>
            <a:r>
              <a:rPr lang="nl-NL" i="1" dirty="0" smtClean="0"/>
              <a:t>Hoe dan??</a:t>
            </a:r>
          </a:p>
          <a:p>
            <a:pPr marL="68580" indent="0">
              <a:buNone/>
            </a:pPr>
            <a:r>
              <a:rPr lang="nl-NL" i="1" dirty="0" smtClean="0"/>
              <a:t> </a:t>
            </a:r>
            <a:endParaRPr lang="nl-NL" i="1" dirty="0"/>
          </a:p>
        </p:txBody>
      </p:sp>
      <p:sp>
        <p:nvSpPr>
          <p:cNvPr id="4" name="AutoShape 2" descr="http://ms.degeo-online.nl/msite-degeo/file.asp?fileid=58277&amp;disposition=i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3" y="620688"/>
            <a:ext cx="8327292" cy="585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i.ytimg.com/vi/c5aeku1uBN4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03" y="298856"/>
            <a:ext cx="5328592" cy="299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heredlist.com/media/database/architecture/history/architecture-europeene/renaissance/complexe-architectural-du-kremlin%20/009_complexe-architectural-du-kremlin_theredl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239411" cy="31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allpapercave.com/wp/uD4ADH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55" y="3861048"/>
            <a:ext cx="3704740" cy="231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y.telegraph.co.uk/makarovoleg/files/2015/12/putin-propaganda-russia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0" y="722830"/>
            <a:ext cx="3819690" cy="21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8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24744" cy="1143000"/>
          </a:xfrm>
        </p:spPr>
        <p:txBody>
          <a:bodyPr/>
          <a:lstStyle/>
          <a:p>
            <a:r>
              <a:rPr lang="nl-NL" dirty="0" smtClean="0"/>
              <a:t>Minderheden in Rusland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56792"/>
            <a:ext cx="7848872" cy="3600400"/>
          </a:xfrm>
        </p:spPr>
        <p:txBody>
          <a:bodyPr>
            <a:noAutofit/>
          </a:bodyPr>
          <a:lstStyle/>
          <a:p>
            <a:r>
              <a:rPr lang="nl-NL" dirty="0" smtClean="0"/>
              <a:t>Staan lager op de </a:t>
            </a:r>
            <a:r>
              <a:rPr lang="nl-NL" b="1" dirty="0" smtClean="0"/>
              <a:t>sociaaleconomische </a:t>
            </a:r>
            <a:r>
              <a:rPr lang="nl-NL" dirty="0" smtClean="0"/>
              <a:t>ladder.</a:t>
            </a:r>
          </a:p>
          <a:p>
            <a:r>
              <a:rPr lang="nl-NL" dirty="0" smtClean="0"/>
              <a:t>Want: Russen krijgen de beste baantjes, mooiste huizen en het voordeel van de twijfel.</a:t>
            </a:r>
          </a:p>
          <a:p>
            <a:endParaRPr lang="nl-NL" dirty="0" smtClean="0"/>
          </a:p>
          <a:p>
            <a:r>
              <a:rPr lang="nl-NL" dirty="0" smtClean="0"/>
              <a:t>Dus: minderheden scoren minder goed w.b.t. </a:t>
            </a:r>
            <a:r>
              <a:rPr lang="nl-NL" b="1" dirty="0" smtClean="0"/>
              <a:t>welzijn </a:t>
            </a:r>
            <a:r>
              <a:rPr lang="nl-NL" dirty="0" smtClean="0"/>
              <a:t>en </a:t>
            </a:r>
            <a:r>
              <a:rPr lang="nl-NL" b="1" dirty="0" smtClean="0"/>
              <a:t>welvaart.</a:t>
            </a:r>
          </a:p>
          <a:p>
            <a:r>
              <a:rPr lang="nl-NL" i="1" dirty="0" smtClean="0"/>
              <a:t>Wat heeft dit voor gevolgen? </a:t>
            </a:r>
          </a:p>
          <a:p>
            <a:endParaRPr lang="nl-NL" i="1" dirty="0"/>
          </a:p>
          <a:p>
            <a:r>
              <a:rPr lang="nl-NL" dirty="0" smtClean="0"/>
              <a:t>Discriminatie, ontevredenheid, aanslagen, werkloosheid, vooroordelen en </a:t>
            </a:r>
            <a:r>
              <a:rPr lang="nl-NL" b="1" dirty="0" smtClean="0"/>
              <a:t>xenofobie</a:t>
            </a:r>
            <a:r>
              <a:rPr lang="nl-NL" dirty="0" smtClean="0"/>
              <a:t>; zie </a:t>
            </a:r>
            <a:r>
              <a:rPr lang="nl-NL" u="sng" dirty="0" smtClean="0"/>
              <a:t>figuur 10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7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Conflicten en zondebokken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060848"/>
            <a:ext cx="7128792" cy="3888432"/>
          </a:xfrm>
        </p:spPr>
        <p:txBody>
          <a:bodyPr/>
          <a:lstStyle/>
          <a:p>
            <a:r>
              <a:rPr lang="nl-NL" dirty="0" smtClean="0"/>
              <a:t>Corruptie , werkloosheid en weinig vooruitzicht leidt tot ontevredenheid.</a:t>
            </a:r>
          </a:p>
          <a:p>
            <a:r>
              <a:rPr lang="nl-NL" dirty="0" smtClean="0"/>
              <a:t>Wie krijgen de schuld?</a:t>
            </a:r>
          </a:p>
          <a:p>
            <a:endParaRPr lang="nl-NL" dirty="0" smtClean="0"/>
          </a:p>
          <a:p>
            <a:r>
              <a:rPr lang="nl-NL" dirty="0" smtClean="0"/>
              <a:t>Waarom krijgen minderheden de schuld? Anders, onbegrepen, soms zelfs bang.</a:t>
            </a:r>
          </a:p>
          <a:p>
            <a:r>
              <a:rPr lang="nl-NL" dirty="0" smtClean="0"/>
              <a:t>Waar doet dit je aan denken?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 descr="https://www.verzetsmuseum.org/uploads/archive/achter_de_iconen/jodenvervolging/13077_joodsche_wijk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476672"/>
            <a:ext cx="4032448" cy="270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0.tcdn.nl/binnenland/article24587099.ece/BINARY/u/az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032448" cy="268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ubantia.nl/polopoly_fs/1.5241043.1444592969!/httpImage/image.jpg_gen/derivatives/landscape_800_600/image-52410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5349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2345360" y="6488668"/>
            <a:ext cx="6115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5"/>
              </a:rPr>
              <a:t>https://www.youtube.com/watch?v=0cYhLHNYgEE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26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024744" cy="1143000"/>
          </a:xfrm>
        </p:spPr>
        <p:txBody>
          <a:bodyPr/>
          <a:lstStyle/>
          <a:p>
            <a:r>
              <a:rPr lang="nl-NL" dirty="0" smtClean="0"/>
              <a:t>Atlasopdracht: </a:t>
            </a:r>
            <a:r>
              <a:rPr lang="nl-NL" b="1" dirty="0" smtClean="0"/>
              <a:t>145b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84784"/>
            <a:ext cx="7920880" cy="44644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nl-NL" dirty="0" smtClean="0"/>
              <a:t>1) Wat is er te zien op de kaart? Kijk goed naar de titel en legenda!</a:t>
            </a:r>
          </a:p>
          <a:p>
            <a:pPr>
              <a:lnSpc>
                <a:spcPct val="170000"/>
              </a:lnSpc>
            </a:pPr>
            <a:r>
              <a:rPr lang="nl-NL" dirty="0" smtClean="0"/>
              <a:t>2) Wat is het verband tussen </a:t>
            </a:r>
            <a:r>
              <a:rPr lang="nl-NL" b="1" dirty="0" smtClean="0"/>
              <a:t>kaart 145b </a:t>
            </a:r>
            <a:r>
              <a:rPr lang="nl-NL" dirty="0" smtClean="0"/>
              <a:t>en de tekst </a:t>
            </a:r>
            <a:r>
              <a:rPr lang="nl-NL" i="1" dirty="0" smtClean="0"/>
              <a:t>“Russische Minderheden’’?</a:t>
            </a:r>
          </a:p>
          <a:p>
            <a:pPr>
              <a:lnSpc>
                <a:spcPct val="170000"/>
              </a:lnSpc>
            </a:pPr>
            <a:r>
              <a:rPr lang="nl-NL" i="1" dirty="0" smtClean="0"/>
              <a:t>3) </a:t>
            </a:r>
            <a:r>
              <a:rPr lang="nl-NL" dirty="0" smtClean="0"/>
              <a:t>Wat valt op aan de </a:t>
            </a:r>
            <a:r>
              <a:rPr lang="nl-NL" dirty="0" err="1" smtClean="0"/>
              <a:t>Kalmukken</a:t>
            </a:r>
            <a:r>
              <a:rPr lang="nl-NL" dirty="0" smtClean="0"/>
              <a:t> in vergelijking met de volken die hier omheen leven?</a:t>
            </a:r>
          </a:p>
          <a:p>
            <a:pPr>
              <a:lnSpc>
                <a:spcPct val="170000"/>
              </a:lnSpc>
            </a:pPr>
            <a:r>
              <a:rPr lang="nl-NL" dirty="0" smtClean="0"/>
              <a:t>4) Wat voor gevolgen zou dit voor de </a:t>
            </a:r>
            <a:r>
              <a:rPr lang="nl-NL" dirty="0" err="1" smtClean="0"/>
              <a:t>Kalmukken</a:t>
            </a:r>
            <a:r>
              <a:rPr lang="nl-NL" dirty="0" smtClean="0"/>
              <a:t> kunnen hebben?</a:t>
            </a:r>
          </a:p>
          <a:p>
            <a:pPr>
              <a:lnSpc>
                <a:spcPct val="170000"/>
              </a:lnSpc>
            </a:pPr>
            <a:endParaRPr lang="nl-NL" dirty="0" smtClean="0"/>
          </a:p>
          <a:p>
            <a:endParaRPr lang="nl-NL" dirty="0"/>
          </a:p>
          <a:p>
            <a:r>
              <a:rPr lang="nl-NL" sz="2900" b="1" dirty="0" smtClean="0"/>
              <a:t>Fluisterend overleggen mag, </a:t>
            </a:r>
            <a:r>
              <a:rPr lang="nl-NL" sz="2900" b="1" u="sng" dirty="0" smtClean="0"/>
              <a:t>iedereen </a:t>
            </a:r>
            <a:r>
              <a:rPr lang="nl-NL" sz="2900" b="1" dirty="0" smtClean="0"/>
              <a:t>schrijft </a:t>
            </a:r>
            <a:r>
              <a:rPr lang="nl-NL" sz="2900" b="1" u="sng" dirty="0" smtClean="0"/>
              <a:t>zelf</a:t>
            </a:r>
            <a:r>
              <a:rPr lang="nl-NL" sz="2900" b="1" dirty="0" smtClean="0"/>
              <a:t> een antwoord op in eigen woorden!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58" y="5877272"/>
            <a:ext cx="2370861" cy="58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nl-NL" dirty="0" smtClean="0"/>
              <a:t>Wat kan je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060848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nl-NL" dirty="0"/>
              <a:t>Uitleggen waarom Russificatie zorgt voor samenhang en eenheid.</a:t>
            </a:r>
          </a:p>
          <a:p>
            <a:endParaRPr lang="nl-NL" dirty="0"/>
          </a:p>
          <a:p>
            <a:r>
              <a:rPr lang="nl-NL" dirty="0"/>
              <a:t>De gevolgen van de achtergestelde positie van minderheden kunnen voorspellen</a:t>
            </a:r>
          </a:p>
          <a:p>
            <a:endParaRPr lang="nl-NL" dirty="0"/>
          </a:p>
          <a:p>
            <a:r>
              <a:rPr lang="nl-NL" dirty="0"/>
              <a:t>Uitleggen waarom minderheden vaak als </a:t>
            </a:r>
            <a:r>
              <a:rPr lang="nl-NL" i="1" dirty="0"/>
              <a:t>zondebok worden gezien/gebruikt.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2" descr="https://upload.wikimedia.org/wikipedia/commons/thumb/f/fb/718smiley.svg/2000px-718smile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34372"/>
            <a:ext cx="1015634" cy="10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195</TotalTime>
  <Words>392</Words>
  <Application>Microsoft Office PowerPoint</Application>
  <PresentationFormat>Diavoorstelling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Thema1</vt:lpstr>
      <vt:lpstr>Grenzen en identiteit:  Rusland</vt:lpstr>
      <vt:lpstr>De vorige keer…</vt:lpstr>
      <vt:lpstr>Deze les:</vt:lpstr>
      <vt:lpstr>Wat kan je na deze les?</vt:lpstr>
      <vt:lpstr>Minderheden in Rusland</vt:lpstr>
      <vt:lpstr>Minderheden in Rusland</vt:lpstr>
      <vt:lpstr>Conflicten en zondebokken </vt:lpstr>
      <vt:lpstr>Atlasopdracht: 145b</vt:lpstr>
      <vt:lpstr>Wat kan je nu?</vt:lpstr>
      <vt:lpstr>Volgende les…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Grenzen en identiteit:  Rusland</dc:title>
  <dc:creator>duco spakman</dc:creator>
  <cp:lastModifiedBy>duco spakman</cp:lastModifiedBy>
  <cp:revision>9</cp:revision>
  <dcterms:created xsi:type="dcterms:W3CDTF">2016-03-20T11:49:33Z</dcterms:created>
  <dcterms:modified xsi:type="dcterms:W3CDTF">2016-03-20T15:04:54Z</dcterms:modified>
</cp:coreProperties>
</file>