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7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D3FE039-AB77-4139-87D8-F91BD47FBE4A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CF1835F-B80D-4855-A2D7-0C455D2A9203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E039-AB77-4139-87D8-F91BD47FBE4A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835F-B80D-4855-A2D7-0C455D2A9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E039-AB77-4139-87D8-F91BD47FBE4A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835F-B80D-4855-A2D7-0C455D2A9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E039-AB77-4139-87D8-F91BD47FBE4A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835F-B80D-4855-A2D7-0C455D2A9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E039-AB77-4139-87D8-F91BD47FBE4A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835F-B80D-4855-A2D7-0C455D2A9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E039-AB77-4139-87D8-F91BD47FBE4A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835F-B80D-4855-A2D7-0C455D2A920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E039-AB77-4139-87D8-F91BD47FBE4A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835F-B80D-4855-A2D7-0C455D2A9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E039-AB77-4139-87D8-F91BD47FBE4A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835F-B80D-4855-A2D7-0C455D2A9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E039-AB77-4139-87D8-F91BD47FBE4A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835F-B80D-4855-A2D7-0C455D2A9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E039-AB77-4139-87D8-F91BD47FBE4A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835F-B80D-4855-A2D7-0C455D2A9203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FE039-AB77-4139-87D8-F91BD47FBE4A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835F-B80D-4855-A2D7-0C455D2A92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D3FE039-AB77-4139-87D8-F91BD47FBE4A}" type="datetimeFigureOut">
              <a:rPr lang="nl-NL" smtClean="0"/>
              <a:t>4-12-2016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CF1835F-B80D-4855-A2D7-0C455D2A920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88024" y="2564904"/>
            <a:ext cx="3313355" cy="1702160"/>
          </a:xfrm>
        </p:spPr>
        <p:txBody>
          <a:bodyPr/>
          <a:lstStyle/>
          <a:p>
            <a:r>
              <a:rPr lang="nl-NL" dirty="0" smtClean="0"/>
              <a:t>Hoofdstuk 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Paragraaf 2: </a:t>
            </a:r>
            <a:br>
              <a:rPr lang="nl-NL" sz="2400" dirty="0" smtClean="0"/>
            </a:br>
            <a:r>
              <a:rPr lang="nl-NL" sz="2400" dirty="0" smtClean="0"/>
              <a:t>Toerisme </a:t>
            </a:r>
            <a:endParaRPr lang="nl-NL" sz="2400" dirty="0"/>
          </a:p>
        </p:txBody>
      </p:sp>
      <p:pic>
        <p:nvPicPr>
          <p:cNvPr id="4" name="Picture 2" descr="Afbeeldingsresultaat voor al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519407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3" y="3573016"/>
            <a:ext cx="3986625" cy="271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/>
          <a:lstStyle/>
          <a:p>
            <a:r>
              <a:rPr lang="nl-NL" dirty="0" smtClean="0"/>
              <a:t>Opdracht: </a:t>
            </a:r>
            <a:r>
              <a:rPr lang="nl-NL" i="1" dirty="0" smtClean="0"/>
              <a:t>Alpenboer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7" y="1772816"/>
            <a:ext cx="8009681" cy="4104456"/>
          </a:xfrm>
        </p:spPr>
        <p:txBody>
          <a:bodyPr>
            <a:normAutofit lnSpcReduction="10000"/>
          </a:bodyPr>
          <a:lstStyle/>
          <a:p>
            <a:r>
              <a:rPr lang="nl-NL" b="1" dirty="0" smtClean="0"/>
              <a:t>Jij bent nu de Alpenboer(in)! </a:t>
            </a:r>
          </a:p>
          <a:p>
            <a:r>
              <a:rPr lang="nl-NL" dirty="0" smtClean="0"/>
              <a:t>Denk na en </a:t>
            </a:r>
            <a:r>
              <a:rPr lang="nl-NL" u="sng" dirty="0" smtClean="0"/>
              <a:t>noteer</a:t>
            </a:r>
            <a:r>
              <a:rPr lang="nl-NL" dirty="0" smtClean="0"/>
              <a:t>: hoe verdien jij je geld in de zomer? En in de winter? </a:t>
            </a:r>
          </a:p>
          <a:p>
            <a:r>
              <a:rPr lang="nl-NL" dirty="0" smtClean="0"/>
              <a:t>Beschrijf jouw gemiddelde werkdag! </a:t>
            </a:r>
          </a:p>
          <a:p>
            <a:endParaRPr lang="nl-NL" dirty="0"/>
          </a:p>
          <a:p>
            <a:r>
              <a:rPr lang="nl-NL" i="1" dirty="0" smtClean="0"/>
              <a:t>Klaar? </a:t>
            </a:r>
            <a:r>
              <a:rPr lang="nl-NL" dirty="0" smtClean="0"/>
              <a:t>Schrijf op hoe jij als boer omgaat met de nadelen van toerisme (ontbossing, drukke hotels, etc.) </a:t>
            </a:r>
          </a:p>
          <a:p>
            <a:endParaRPr lang="nl-NL" dirty="0"/>
          </a:p>
          <a:p>
            <a:r>
              <a:rPr lang="nl-NL" dirty="0" smtClean="0"/>
              <a:t>Ik loop rond voor vragen.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21277" y="183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54 - 55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49280"/>
            <a:ext cx="2105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1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0230" y="836712"/>
            <a:ext cx="7024744" cy="1143000"/>
          </a:xfrm>
        </p:spPr>
        <p:txBody>
          <a:bodyPr/>
          <a:lstStyle/>
          <a:p>
            <a:r>
              <a:rPr lang="nl-NL" dirty="0" smtClean="0"/>
              <a:t>Je kan nu…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21277" y="183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54 - 55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83568" y="2204864"/>
            <a:ext cx="7878069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Twee voordelen en twee nadelen opnoemen van </a:t>
            </a:r>
            <a:r>
              <a:rPr lang="nl-NL" b="1" dirty="0" smtClean="0"/>
              <a:t>Alpentoerisme.</a:t>
            </a:r>
            <a:endParaRPr lang="nl-NL" dirty="0" smtClean="0"/>
          </a:p>
          <a:p>
            <a:r>
              <a:rPr lang="nl-NL" dirty="0" smtClean="0"/>
              <a:t>De twee </a:t>
            </a:r>
            <a:r>
              <a:rPr lang="nl-NL" b="1" dirty="0" smtClean="0"/>
              <a:t>hoogseizoenen </a:t>
            </a:r>
            <a:r>
              <a:rPr lang="nl-NL" dirty="0" smtClean="0"/>
              <a:t>in de Alpen in eigen woorden beschrijven.</a:t>
            </a:r>
          </a:p>
          <a:p>
            <a:r>
              <a:rPr lang="nl-NL" dirty="0" smtClean="0"/>
              <a:t>In eigen woorden uit een zetten op welke manieren er vroeger geld verdiend werd in het Alpengebied. </a:t>
            </a:r>
            <a:endParaRPr lang="nl-NL" dirty="0"/>
          </a:p>
        </p:txBody>
      </p:sp>
      <p:pic>
        <p:nvPicPr>
          <p:cNvPr id="11266" name="Picture 2" descr="Afbeeldingsresultaat voor smiley emoj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917" y="5023048"/>
            <a:ext cx="1502296" cy="15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9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024744" cy="1143000"/>
          </a:xfrm>
        </p:spPr>
        <p:txBody>
          <a:bodyPr/>
          <a:lstStyle/>
          <a:p>
            <a:r>
              <a:rPr lang="nl-NL" dirty="0" smtClean="0"/>
              <a:t>Reflectie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6777317" cy="3508977"/>
          </a:xfrm>
        </p:spPr>
        <p:txBody>
          <a:bodyPr/>
          <a:lstStyle/>
          <a:p>
            <a:r>
              <a:rPr lang="nl-NL" dirty="0" smtClean="0"/>
              <a:t>De komende periode zullen we vaak terugblikken op de les en hoe de les verliep. </a:t>
            </a:r>
          </a:p>
          <a:p>
            <a:endParaRPr lang="nl-NL" dirty="0" smtClean="0"/>
          </a:p>
          <a:p>
            <a:r>
              <a:rPr lang="nl-NL" b="1" dirty="0" smtClean="0"/>
              <a:t>Wat heb je geleerd?</a:t>
            </a:r>
          </a:p>
          <a:p>
            <a:r>
              <a:rPr lang="nl-NL" b="1" dirty="0" smtClean="0"/>
              <a:t>Hoe heb je geleerd?</a:t>
            </a:r>
          </a:p>
          <a:p>
            <a:r>
              <a:rPr lang="nl-NL" b="1" dirty="0" smtClean="0"/>
              <a:t>Wat ging goed? </a:t>
            </a:r>
          </a:p>
          <a:p>
            <a:r>
              <a:rPr lang="nl-NL" b="1" dirty="0" smtClean="0"/>
              <a:t>Wat ging minder goed? </a:t>
            </a:r>
            <a:endParaRPr lang="nl-NL" b="1" dirty="0"/>
          </a:p>
        </p:txBody>
      </p:sp>
      <p:pic>
        <p:nvPicPr>
          <p:cNvPr id="8194" name="Picture 2" descr="Afbeeldingsresultaat voor reflec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3706190"/>
            <a:ext cx="6033914" cy="285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348932" y="277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52 / 53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93808"/>
            <a:ext cx="7024744" cy="1143000"/>
          </a:xfrm>
        </p:spPr>
        <p:txBody>
          <a:bodyPr/>
          <a:lstStyle/>
          <a:p>
            <a:r>
              <a:rPr lang="nl-NL" dirty="0" smtClean="0"/>
              <a:t>Wat gaan we doen?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0797" y="1916832"/>
            <a:ext cx="8640960" cy="4464496"/>
          </a:xfrm>
        </p:spPr>
        <p:txBody>
          <a:bodyPr>
            <a:normAutofit/>
          </a:bodyPr>
          <a:lstStyle/>
          <a:p>
            <a:r>
              <a:rPr lang="nl-NL" sz="2800" b="1" dirty="0" smtClean="0"/>
              <a:t>Korte herhaling</a:t>
            </a:r>
            <a:r>
              <a:rPr lang="nl-NL" sz="2800" dirty="0" smtClean="0"/>
              <a:t>: stripverhaal par. 3.1</a:t>
            </a:r>
          </a:p>
          <a:p>
            <a:r>
              <a:rPr lang="nl-NL" sz="2800" b="1" dirty="0" smtClean="0"/>
              <a:t>Uitleg: </a:t>
            </a:r>
            <a:r>
              <a:rPr lang="nl-NL" sz="2800" dirty="0" smtClean="0"/>
              <a:t>toerisme in de Alpen</a:t>
            </a:r>
          </a:p>
          <a:p>
            <a:r>
              <a:rPr lang="nl-NL" sz="2800" b="1" dirty="0" smtClean="0"/>
              <a:t>Opdracht</a:t>
            </a:r>
            <a:r>
              <a:rPr lang="nl-NL" sz="2800" dirty="0" smtClean="0"/>
              <a:t>: ‘</a:t>
            </a:r>
            <a:r>
              <a:rPr lang="nl-NL" sz="2800" i="1" dirty="0" smtClean="0"/>
              <a:t>’De Alpenboer</a:t>
            </a:r>
            <a:r>
              <a:rPr lang="nl-NL" sz="2800" dirty="0" smtClean="0"/>
              <a:t>’’</a:t>
            </a:r>
          </a:p>
          <a:p>
            <a:r>
              <a:rPr lang="nl-NL" sz="2800" b="1" dirty="0" smtClean="0"/>
              <a:t>Afsluiten</a:t>
            </a:r>
            <a:r>
              <a:rPr lang="nl-NL" sz="2800" dirty="0" smtClean="0"/>
              <a:t>: hoe ging het? 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5321277" y="183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54 - 55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Afbeeldingsresultaat voor thumbs u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36859"/>
            <a:ext cx="4274840" cy="292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79985"/>
            <a:ext cx="810051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Aan het einde van de les kan je…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844824"/>
            <a:ext cx="7878069" cy="4320480"/>
          </a:xfrm>
        </p:spPr>
        <p:txBody>
          <a:bodyPr/>
          <a:lstStyle/>
          <a:p>
            <a:r>
              <a:rPr lang="nl-NL" dirty="0" smtClean="0"/>
              <a:t>Twee voordelen en twee nadelen opnoemen van </a:t>
            </a:r>
            <a:r>
              <a:rPr lang="nl-NL" b="1" dirty="0" smtClean="0"/>
              <a:t>Alpentoerisme.</a:t>
            </a:r>
            <a:endParaRPr lang="nl-NL" dirty="0" smtClean="0"/>
          </a:p>
          <a:p>
            <a:r>
              <a:rPr lang="nl-NL" dirty="0" smtClean="0"/>
              <a:t>De twee </a:t>
            </a:r>
            <a:r>
              <a:rPr lang="nl-NL" b="1" dirty="0" smtClean="0"/>
              <a:t>hoogseizoenen </a:t>
            </a:r>
            <a:r>
              <a:rPr lang="nl-NL" dirty="0" smtClean="0"/>
              <a:t>in de Alpen in eigen woorden beschrijven.</a:t>
            </a:r>
            <a:endParaRPr lang="nl-NL" dirty="0"/>
          </a:p>
          <a:p>
            <a:r>
              <a:rPr lang="nl-NL" dirty="0" smtClean="0"/>
              <a:t>In eigen woorden uit een zetten op welke manieren er vroeger geld verdiend werd in het Alpengebied.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21277" y="183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54 - 55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Afbeeldingsresultaat voor che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453" y="4797152"/>
            <a:ext cx="1505448" cy="15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</p:spPr>
        <p:txBody>
          <a:bodyPr/>
          <a:lstStyle/>
          <a:p>
            <a:r>
              <a:rPr lang="nl-NL" dirty="0" smtClean="0"/>
              <a:t>Herhaling paragraaf 3.1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1883" y="2359999"/>
            <a:ext cx="7560956" cy="3985668"/>
          </a:xfrm>
        </p:spPr>
        <p:txBody>
          <a:bodyPr>
            <a:normAutofit/>
          </a:bodyPr>
          <a:lstStyle/>
          <a:p>
            <a:r>
              <a:rPr lang="nl-NL" sz="2800" dirty="0" smtClean="0"/>
              <a:t>Van jong gebergte naar oud gebergte. </a:t>
            </a:r>
          </a:p>
          <a:p>
            <a:endParaRPr lang="nl-NL" sz="2800" dirty="0"/>
          </a:p>
          <a:p>
            <a:r>
              <a:rPr lang="nl-NL" sz="2800" i="1" dirty="0" smtClean="0"/>
              <a:t>Hoe zit dat nou…???</a:t>
            </a:r>
            <a:endParaRPr lang="nl-NL" sz="2800" i="1" dirty="0"/>
          </a:p>
        </p:txBody>
      </p:sp>
      <p:pic>
        <p:nvPicPr>
          <p:cNvPr id="4" name="Picture 2" descr="Afbeeldingsresultaat voor com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92" y="4571853"/>
            <a:ext cx="2307526" cy="230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321277" y="183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54 - 55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4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nl-NL" dirty="0" smtClean="0"/>
              <a:t>Toerisme in de Alpen 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844824"/>
            <a:ext cx="7488832" cy="5013176"/>
          </a:xfrm>
        </p:spPr>
        <p:txBody>
          <a:bodyPr/>
          <a:lstStyle/>
          <a:p>
            <a:r>
              <a:rPr lang="nl-NL" b="1" dirty="0" smtClean="0"/>
              <a:t>De Alpen</a:t>
            </a:r>
            <a:r>
              <a:rPr lang="nl-NL" dirty="0" smtClean="0"/>
              <a:t>: waar liggen die eigenlijk? </a:t>
            </a:r>
          </a:p>
          <a:p>
            <a:r>
              <a:rPr lang="nl-NL" dirty="0" smtClean="0"/>
              <a:t>Alpen bestaan uit hoge bergen. Hoe wordt hier door de bevolking mee omgegaan?</a:t>
            </a:r>
          </a:p>
          <a:p>
            <a:r>
              <a:rPr lang="nl-NL" dirty="0" smtClean="0"/>
              <a:t>Heen en weer reizen!  </a:t>
            </a:r>
            <a:endParaRPr lang="nl-NL" dirty="0"/>
          </a:p>
        </p:txBody>
      </p:sp>
      <p:pic>
        <p:nvPicPr>
          <p:cNvPr id="4100" name="Picture 4" descr="Afbeeldingsresultaat voor alpenwe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63" y="3732401"/>
            <a:ext cx="392392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boomgr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7792"/>
            <a:ext cx="3902610" cy="316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5321277" y="183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54 - 55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5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617921" y="514978"/>
            <a:ext cx="4104456" cy="3687965"/>
            <a:chOff x="4788024" y="2156663"/>
            <a:chExt cx="3810687" cy="3428818"/>
          </a:xfrm>
        </p:grpSpPr>
        <p:pic>
          <p:nvPicPr>
            <p:cNvPr id="5" name="Picture 2" descr="Afbeeldingsresultaat voor de alpen ka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156663"/>
              <a:ext cx="3322211" cy="2597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kstvak 5"/>
            <p:cNvSpPr txBox="1"/>
            <p:nvPr/>
          </p:nvSpPr>
          <p:spPr>
            <a:xfrm>
              <a:off x="4788024" y="4754484"/>
              <a:ext cx="38106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dirty="0" smtClean="0"/>
                <a:t> Oostenrijk , Italië, Frankrijk , Zwitserland , Duitsland , Slovenië , Liechtenstein en Monaco</a:t>
              </a:r>
              <a:endParaRPr lang="nl-NL" sz="1600" dirty="0"/>
            </a:p>
          </p:txBody>
        </p:sp>
      </p:grpSp>
      <p:sp>
        <p:nvSpPr>
          <p:cNvPr id="10" name="Tekstvak 9"/>
          <p:cNvSpPr txBox="1"/>
          <p:nvPr/>
        </p:nvSpPr>
        <p:spPr>
          <a:xfrm>
            <a:off x="5321277" y="183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54 - 55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Afbeeldingsresultaat voor alp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36" y="997276"/>
            <a:ext cx="3519407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fbeeldingsresultaat voor toerisme al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52" y="4437112"/>
            <a:ext cx="7075040" cy="228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9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nl-NL" dirty="0" smtClean="0"/>
              <a:t>Economie: vroeger en nu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060848"/>
            <a:ext cx="7632848" cy="3888432"/>
          </a:xfrm>
        </p:spPr>
        <p:txBody>
          <a:bodyPr/>
          <a:lstStyle/>
          <a:p>
            <a:r>
              <a:rPr lang="nl-NL" b="1" dirty="0" smtClean="0"/>
              <a:t>Vroeger: </a:t>
            </a:r>
            <a:r>
              <a:rPr lang="nl-NL" dirty="0" smtClean="0"/>
              <a:t>veel boeren die heen en weer reizen. Wanneer zijn ze waar? </a:t>
            </a:r>
          </a:p>
          <a:p>
            <a:r>
              <a:rPr lang="nl-NL" b="1" dirty="0" smtClean="0"/>
              <a:t>Nu: </a:t>
            </a:r>
            <a:r>
              <a:rPr lang="nl-NL" dirty="0" smtClean="0"/>
              <a:t>toerisme! Skileraar, hotelmedewerker, grasmaaier, etc. </a:t>
            </a:r>
            <a:endParaRPr lang="nl-NL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5321277" y="183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54 - 55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Afbeeldingsresultaat voor alpen boerderi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421196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skilera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9"/>
            <a:ext cx="426695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erelateerde afbeel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16" y="4202115"/>
            <a:ext cx="2016224" cy="133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28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024744" cy="1143000"/>
          </a:xfrm>
        </p:spPr>
        <p:txBody>
          <a:bodyPr/>
          <a:lstStyle/>
          <a:p>
            <a:r>
              <a:rPr lang="nl-NL" dirty="0" smtClean="0"/>
              <a:t>Toerisme in de Alpen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916832"/>
            <a:ext cx="7950077" cy="3508977"/>
          </a:xfrm>
        </p:spPr>
        <p:txBody>
          <a:bodyPr/>
          <a:lstStyle/>
          <a:p>
            <a:r>
              <a:rPr lang="nl-NL" dirty="0" smtClean="0"/>
              <a:t>In de Alpen is er twee keer per jaar een </a:t>
            </a:r>
            <a:r>
              <a:rPr lang="nl-NL" b="1" dirty="0" smtClean="0"/>
              <a:t>hoogseizoen</a:t>
            </a:r>
            <a:endParaRPr lang="nl-NL" dirty="0" smtClean="0"/>
          </a:p>
          <a:p>
            <a:r>
              <a:rPr lang="nl-NL" dirty="0" smtClean="0"/>
              <a:t>Zomer en in de Winter! </a:t>
            </a:r>
          </a:p>
          <a:p>
            <a:endParaRPr lang="nl-NL" dirty="0"/>
          </a:p>
          <a:p>
            <a:r>
              <a:rPr lang="nl-NL" dirty="0" smtClean="0"/>
              <a:t>Maar…Wat doen al die toeristen eigenlijk?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21277" y="183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54 - 55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Afbeeldingsresultaat voor question mar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4787">
            <a:off x="6328627" y="4574197"/>
            <a:ext cx="2205855" cy="178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alpen toeris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3576799"/>
            <a:ext cx="4398573" cy="330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alpen ra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12" y="4924"/>
            <a:ext cx="4435618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Afbeeldingsresultaat voor ski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05" y="3576798"/>
            <a:ext cx="4777893" cy="33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Afbeeldingsresultaat voor apres ski b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106" y="-214151"/>
            <a:ext cx="4896784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ep 4"/>
          <p:cNvGrpSpPr/>
          <p:nvPr/>
        </p:nvGrpSpPr>
        <p:grpSpPr>
          <a:xfrm>
            <a:off x="-69512" y="-214151"/>
            <a:ext cx="9515475" cy="9515475"/>
            <a:chOff x="-69512" y="-214151"/>
            <a:chExt cx="9515475" cy="9515475"/>
          </a:xfrm>
        </p:grpSpPr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106" y="-214151"/>
              <a:ext cx="358043" cy="951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511946" y="-1284102"/>
              <a:ext cx="352560" cy="951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03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96009"/>
            <a:ext cx="7024744" cy="1143000"/>
          </a:xfrm>
        </p:spPr>
        <p:txBody>
          <a:bodyPr/>
          <a:lstStyle/>
          <a:p>
            <a:r>
              <a:rPr lang="nl-NL" dirty="0" smtClean="0"/>
              <a:t>Toerisme: de gevolgen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3508977"/>
          </a:xfrm>
        </p:spPr>
        <p:txBody>
          <a:bodyPr/>
          <a:lstStyle/>
          <a:p>
            <a:r>
              <a:rPr lang="nl-NL" dirty="0" smtClean="0"/>
              <a:t>Er komen per jaar miljoenen toeristen naar de Alpen</a:t>
            </a:r>
          </a:p>
          <a:p>
            <a:r>
              <a:rPr lang="nl-NL" dirty="0" smtClean="0"/>
              <a:t>Dit heeft natuurlijk veel gevolgen!</a:t>
            </a:r>
          </a:p>
          <a:p>
            <a:r>
              <a:rPr lang="nl-NL" dirty="0" smtClean="0"/>
              <a:t>Wat zijn de </a:t>
            </a:r>
            <a:r>
              <a:rPr lang="nl-NL" b="1" dirty="0" smtClean="0"/>
              <a:t>voordelen </a:t>
            </a:r>
            <a:r>
              <a:rPr lang="nl-NL" dirty="0" smtClean="0"/>
              <a:t>van toerisme? </a:t>
            </a:r>
          </a:p>
          <a:p>
            <a:r>
              <a:rPr lang="nl-NL" dirty="0" smtClean="0"/>
              <a:t>Wat zijn de </a:t>
            </a:r>
            <a:r>
              <a:rPr lang="nl-NL" b="1" dirty="0" smtClean="0"/>
              <a:t>nadelen </a:t>
            </a:r>
            <a:r>
              <a:rPr lang="nl-NL" dirty="0" smtClean="0"/>
              <a:t>van toerisme?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321277" y="183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</a:rPr>
              <a:t>Blz. 54 - 55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Afbeeldingsresultaat voor money eur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80" y="4222440"/>
            <a:ext cx="3266920" cy="2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beeldingsresultaat voor deforestation al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44" y="3000375"/>
            <a:ext cx="5715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Afbeeldingsresultaat voor tirol hot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99" y="-5680"/>
            <a:ext cx="6000601" cy="34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51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106</TotalTime>
  <Words>432</Words>
  <Application>Microsoft Office PowerPoint</Application>
  <PresentationFormat>Diavoorstelling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Thema1</vt:lpstr>
      <vt:lpstr>Hoofdstuk 3</vt:lpstr>
      <vt:lpstr>Wat gaan we doen? </vt:lpstr>
      <vt:lpstr>Aan het einde van de les kan je…</vt:lpstr>
      <vt:lpstr>Herhaling paragraaf 3.1</vt:lpstr>
      <vt:lpstr>Toerisme in de Alpen  </vt:lpstr>
      <vt:lpstr>PowerPoint-presentatie</vt:lpstr>
      <vt:lpstr>Economie: vroeger en nu</vt:lpstr>
      <vt:lpstr>Toerisme in de Alpen</vt:lpstr>
      <vt:lpstr>Toerisme: de gevolgen </vt:lpstr>
      <vt:lpstr>Opdracht: Alpenboer </vt:lpstr>
      <vt:lpstr>Je kan nu… </vt:lpstr>
      <vt:lpstr>Reflectie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duco spakman</dc:creator>
  <cp:lastModifiedBy>duco spakman</cp:lastModifiedBy>
  <cp:revision>11</cp:revision>
  <dcterms:created xsi:type="dcterms:W3CDTF">2016-12-04T12:38:04Z</dcterms:created>
  <dcterms:modified xsi:type="dcterms:W3CDTF">2016-12-04T16:31:35Z</dcterms:modified>
</cp:coreProperties>
</file>