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6E03802-D5A2-40D1-9070-C3045008BE5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2E0CC8-16BB-4EC1-886B-CB680B4F96F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2290664"/>
            <a:ext cx="3601387" cy="1918184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Bronnen: Indonesië</a:t>
            </a:r>
            <a:endParaRPr lang="nl-NL" sz="40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8064" y="4203973"/>
            <a:ext cx="3309803" cy="1260629"/>
          </a:xfrm>
        </p:spPr>
        <p:txBody>
          <a:bodyPr>
            <a:normAutofit/>
          </a:bodyPr>
          <a:lstStyle/>
          <a:p>
            <a:r>
              <a:rPr lang="nl-NL" sz="2000" b="1" i="1" dirty="0" smtClean="0"/>
              <a:t>Pak je boeken!</a:t>
            </a:r>
          </a:p>
          <a:p>
            <a:r>
              <a:rPr lang="nl-NL" sz="2000" b="1" i="1" dirty="0" smtClean="0"/>
              <a:t>Paragraaf 3.4!</a:t>
            </a:r>
            <a:endParaRPr lang="nl-NL" sz="2000" b="1" i="1" dirty="0"/>
          </a:p>
        </p:txBody>
      </p:sp>
      <p:pic>
        <p:nvPicPr>
          <p:cNvPr id="1026" name="Picture 2" descr="https://upload.wikimedia.org/wikipedia/commons/thumb/8/8e/IndoZee.png/450px-IndoZ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93096"/>
            <a:ext cx="426292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uidoostazie.nl/addimages/27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04864"/>
            <a:ext cx="4262922" cy="19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esting-challenge-cms.s3.amazonaws.com/sites/5398246454f2f1381200ff3a/theme/images/ikea-indonesia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4262923" cy="190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ravellust.nl/wp-content/uploads/Kaart_zuidoost_azi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3530055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024744" cy="1143000"/>
          </a:xfrm>
        </p:spPr>
        <p:txBody>
          <a:bodyPr/>
          <a:lstStyle/>
          <a:p>
            <a:r>
              <a:rPr lang="nl-NL" dirty="0" smtClean="0"/>
              <a:t>Wat gaan jullie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293" y="1700808"/>
            <a:ext cx="7143051" cy="3888432"/>
          </a:xfrm>
        </p:spPr>
        <p:txBody>
          <a:bodyPr/>
          <a:lstStyle/>
          <a:p>
            <a:r>
              <a:rPr lang="nl-NL" dirty="0" smtClean="0"/>
              <a:t>Bronnen van paragraaf 4 behandelen in groepjes die </a:t>
            </a:r>
            <a:r>
              <a:rPr lang="nl-NL" b="1" dirty="0" smtClean="0"/>
              <a:t>de docent maakt!</a:t>
            </a:r>
          </a:p>
          <a:p>
            <a:r>
              <a:rPr lang="nl-NL" dirty="0" smtClean="0"/>
              <a:t>Elk groepje krijgt een bron toegewezen</a:t>
            </a:r>
          </a:p>
          <a:p>
            <a:r>
              <a:rPr lang="nl-NL" dirty="0" smtClean="0"/>
              <a:t>Zelfstandig onderzoek met boek en internet; waar gaat de bron over? </a:t>
            </a:r>
          </a:p>
          <a:p>
            <a:endParaRPr lang="nl-NL" dirty="0"/>
          </a:p>
          <a:p>
            <a:r>
              <a:rPr lang="nl-NL" dirty="0" smtClean="0"/>
              <a:t>Eind van de les: korte presentaties (+- 2 minuten per groepje!)</a:t>
            </a:r>
            <a:endParaRPr lang="nl-NL" dirty="0"/>
          </a:p>
        </p:txBody>
      </p:sp>
      <p:sp>
        <p:nvSpPr>
          <p:cNvPr id="4" name="AutoShape 2" descr="Afbeeldingsresultaat voor du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1555658" cy="15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3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1143000"/>
          </a:xfrm>
        </p:spPr>
        <p:txBody>
          <a:bodyPr/>
          <a:lstStyle/>
          <a:p>
            <a:r>
              <a:rPr lang="nl-NL" dirty="0" smtClean="0"/>
              <a:t>Instructie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628800"/>
            <a:ext cx="7128792" cy="3672408"/>
          </a:xfrm>
        </p:spPr>
        <p:txBody>
          <a:bodyPr>
            <a:normAutofit lnSpcReduction="10000"/>
          </a:bodyPr>
          <a:lstStyle/>
          <a:p>
            <a:r>
              <a:rPr lang="nl-NL" b="1" dirty="0" smtClean="0"/>
              <a:t>Stap 1</a:t>
            </a:r>
            <a:r>
              <a:rPr lang="nl-NL" dirty="0" smtClean="0"/>
              <a:t>: ga in je groepje zitten</a:t>
            </a:r>
          </a:p>
          <a:p>
            <a:r>
              <a:rPr lang="nl-NL" b="1" dirty="0" smtClean="0"/>
              <a:t>Stap 2: </a:t>
            </a:r>
            <a:r>
              <a:rPr lang="nl-NL" dirty="0" smtClean="0"/>
              <a:t>lees of bekijk samen de bron</a:t>
            </a:r>
          </a:p>
          <a:p>
            <a:r>
              <a:rPr lang="nl-NL" b="1" dirty="0" smtClean="0"/>
              <a:t>Stap 3</a:t>
            </a:r>
            <a:r>
              <a:rPr lang="nl-NL" dirty="0" smtClean="0"/>
              <a:t>: Zoek de betekenis van de belangrijkste begrippen in je boek of op internet</a:t>
            </a:r>
          </a:p>
          <a:p>
            <a:r>
              <a:rPr lang="nl-NL" b="1" dirty="0" smtClean="0"/>
              <a:t>Stap 4: </a:t>
            </a:r>
            <a:r>
              <a:rPr lang="nl-NL" dirty="0" smtClean="0"/>
              <a:t>Maak een korte samenvatting van je bron van ongeveer drie zinnen.</a:t>
            </a:r>
          </a:p>
          <a:p>
            <a:endParaRPr lang="nl-NL" dirty="0"/>
          </a:p>
          <a:p>
            <a:r>
              <a:rPr lang="nl-NL" b="1" dirty="0" smtClean="0"/>
              <a:t>Laatste stap: </a:t>
            </a:r>
            <a:r>
              <a:rPr lang="nl-NL" i="1" dirty="0" smtClean="0"/>
              <a:t>presentaties! </a:t>
            </a:r>
            <a:r>
              <a:rPr lang="nl-NL" dirty="0" smtClean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pic>
        <p:nvPicPr>
          <p:cNvPr id="3076" name="Picture 4" descr="http://thumbs.dreamstime.com/t/cityscape-silhouette-vector-illustration-4509435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7010298" cy="18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024744" cy="1143000"/>
          </a:xfrm>
        </p:spPr>
        <p:txBody>
          <a:bodyPr/>
          <a:lstStyle/>
          <a:p>
            <a:r>
              <a:rPr lang="nl-NL" dirty="0" smtClean="0"/>
              <a:t>Presentaties regels: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032448"/>
          </a:xfrm>
        </p:spPr>
        <p:txBody>
          <a:bodyPr>
            <a:normAutofit/>
          </a:bodyPr>
          <a:lstStyle/>
          <a:p>
            <a:r>
              <a:rPr lang="nl-NL" b="1" dirty="0" smtClean="0"/>
              <a:t>Iedereen </a:t>
            </a:r>
            <a:r>
              <a:rPr lang="nl-NL" dirty="0" smtClean="0"/>
              <a:t>in het groepje is verantwoordelijk voor de presentatie; iedereen moet antwoord kunnen geven!</a:t>
            </a:r>
          </a:p>
          <a:p>
            <a:endParaRPr lang="nl-NL" b="1" dirty="0"/>
          </a:p>
          <a:p>
            <a:r>
              <a:rPr lang="nl-NL" b="1" dirty="0" smtClean="0"/>
              <a:t>We lachen elkaar </a:t>
            </a:r>
            <a:r>
              <a:rPr lang="nl-NL" b="1" u="sng" dirty="0" smtClean="0"/>
              <a:t>niet</a:t>
            </a:r>
            <a:r>
              <a:rPr lang="nl-NL" b="1" dirty="0"/>
              <a:t> </a:t>
            </a:r>
            <a:r>
              <a:rPr lang="nl-NL" b="1" dirty="0" smtClean="0"/>
              <a:t>uit! </a:t>
            </a:r>
          </a:p>
          <a:p>
            <a:endParaRPr lang="nl-NL" b="1" dirty="0"/>
          </a:p>
          <a:p>
            <a:r>
              <a:rPr lang="nl-NL" dirty="0" smtClean="0"/>
              <a:t>Na elke presentatie staat het volgende groepje al klaar; we gaan snel achter elkaar door!</a:t>
            </a:r>
            <a:endParaRPr lang="nl-NL" dirty="0"/>
          </a:p>
        </p:txBody>
      </p:sp>
      <p:pic>
        <p:nvPicPr>
          <p:cNvPr id="4" name="Picture 4" descr="http://thumbs.dreamstime.com/t/cityscape-silhouette-vector-illustration-4509435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7010298" cy="18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72808" cy="1440160"/>
          </a:xfrm>
        </p:spPr>
        <p:txBody>
          <a:bodyPr/>
          <a:lstStyle/>
          <a:p>
            <a:r>
              <a:rPr lang="nl-NL" dirty="0" smtClean="0"/>
              <a:t>Volgende week…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060848"/>
            <a:ext cx="8064896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…Beginnen we met een nieuw hoofdstuk</a:t>
            </a:r>
          </a:p>
          <a:p>
            <a:r>
              <a:rPr lang="nl-NL" sz="2800" dirty="0" smtClean="0"/>
              <a:t>… Hebben jullie </a:t>
            </a:r>
            <a:r>
              <a:rPr lang="nl-NL" sz="2800" b="1" dirty="0" smtClean="0"/>
              <a:t>allemaal </a:t>
            </a:r>
            <a:r>
              <a:rPr lang="nl-NL" sz="2800" dirty="0" smtClean="0"/>
              <a:t>hoofdstuk 3 gemaakt in het werkboek.</a:t>
            </a:r>
            <a:endParaRPr lang="nl-NL" sz="2800" dirty="0"/>
          </a:p>
        </p:txBody>
      </p:sp>
      <p:pic>
        <p:nvPicPr>
          <p:cNvPr id="4" name="Picture 2" descr="https://upload.wikimedia.org/wikipedia/commons/thumb/8/8e/IndoZee.png/450px-IndoZ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5045137" cy="23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9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137</TotalTime>
  <Words>177</Words>
  <Application>Microsoft Office PowerPoint</Application>
  <PresentationFormat>Diavoorstelling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Austin</vt:lpstr>
      <vt:lpstr>Bronnen: Indonesië</vt:lpstr>
      <vt:lpstr>Wat gaan jullie doen?</vt:lpstr>
      <vt:lpstr>Instructie</vt:lpstr>
      <vt:lpstr>Presentaties regels: </vt:lpstr>
      <vt:lpstr>Volgende week…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Bronnen: Indonesië</dc:title>
  <dc:creator>duco spakman</dc:creator>
  <cp:lastModifiedBy>duco spakman</cp:lastModifiedBy>
  <cp:revision>5</cp:revision>
  <dcterms:created xsi:type="dcterms:W3CDTF">2016-02-03T07:07:15Z</dcterms:created>
  <dcterms:modified xsi:type="dcterms:W3CDTF">2016-02-09T07:22:06Z</dcterms:modified>
</cp:coreProperties>
</file>