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24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58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93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699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167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86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677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172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16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02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72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96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77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8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10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1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81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B89858-D763-41F4-9EF6-78C8F9F37D18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A0686A-21BF-4F0A-9AF9-B6EE4DDB7A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55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AKsmo6NlOg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59546" y="1942728"/>
            <a:ext cx="6962751" cy="1166231"/>
          </a:xfrm>
        </p:spPr>
        <p:txBody>
          <a:bodyPr/>
          <a:lstStyle/>
          <a:p>
            <a:r>
              <a:rPr lang="nl-NL" sz="7200" dirty="0" smtClean="0"/>
              <a:t>Reizen</a:t>
            </a:r>
            <a:endParaRPr lang="nl-NL" sz="7200" dirty="0"/>
          </a:p>
        </p:txBody>
      </p:sp>
      <p:sp>
        <p:nvSpPr>
          <p:cNvPr id="4" name="Tekstvak 3"/>
          <p:cNvSpPr txBox="1"/>
          <p:nvPr/>
        </p:nvSpPr>
        <p:spPr>
          <a:xfrm>
            <a:off x="3274913" y="3826411"/>
            <a:ext cx="573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Waarom gaat men op reis?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9584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2" y="1996223"/>
            <a:ext cx="4517827" cy="3503054"/>
          </a:xfrm>
          <a:prstGeom prst="rect">
            <a:avLst/>
          </a:prstGeom>
        </p:spPr>
      </p:pic>
      <p:pic>
        <p:nvPicPr>
          <p:cNvPr id="1028" name="Picture 4" descr="http://static.guim.co.uk/sys-images/Guardian/Pix/pictures/2014/11/6/1415281313790/e19e2d87-5b89-4c1d-972e-d6e418ef0bf4-620x3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83" y="1996223"/>
            <a:ext cx="5842409" cy="350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031228" y="1067759"/>
            <a:ext cx="418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Ebolagebied</a:t>
            </a:r>
            <a:endParaRPr lang="nl-N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7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Inentingen, Gele boekje, Gezond op reis paspoort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49" y="2526551"/>
            <a:ext cx="4821702" cy="338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</a:t>
            </a:r>
            <a:r>
              <a:rPr lang="nl-NL" dirty="0" smtClean="0"/>
              <a:t>oto 1: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2677624"/>
            <a:ext cx="4533899" cy="340042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68193" y="1751527"/>
            <a:ext cx="236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Anopheles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8822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 2: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44" y="2619264"/>
            <a:ext cx="3392511" cy="33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90235"/>
              </p:ext>
            </p:extLst>
          </p:nvPr>
        </p:nvGraphicFramePr>
        <p:xfrm>
          <a:off x="1295402" y="940157"/>
          <a:ext cx="9601196" cy="4971246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800598"/>
                <a:gridCol w="4800598"/>
              </a:tblGrid>
              <a:tr h="2485623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Malaria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Hepatitis</a:t>
                      </a:r>
                      <a:r>
                        <a:rPr lang="nl-NL" baseline="0" dirty="0" smtClean="0"/>
                        <a:t> A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623"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Reizigersdiarree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err="1" smtClean="0"/>
                        <a:t>Ebola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2" y="1331849"/>
            <a:ext cx="4480521" cy="1965141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5" y="1331848"/>
            <a:ext cx="4480521" cy="196514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2" y="3804592"/>
            <a:ext cx="4480521" cy="1965141"/>
          </a:xfrm>
          <a:prstGeom prst="rect">
            <a:avLst/>
          </a:prstGeom>
        </p:spPr>
      </p:pic>
      <p:pic>
        <p:nvPicPr>
          <p:cNvPr id="6" name="Picture 4" descr="http://static.guim.co.uk/sys-images/Guardian/Pix/pictures/2014/11/6/1415281313790/e19e2d87-5b89-4c1d-972e-d6e418ef0bf4-620x37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18" y="3804591"/>
            <a:ext cx="3275234" cy="19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AKsmo6NlO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62129" y="697307"/>
            <a:ext cx="9681629" cy="54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Infectieziekten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323363"/>
          </a:xfrm>
        </p:spPr>
        <p:txBody>
          <a:bodyPr>
            <a:normAutofit/>
          </a:bodyPr>
          <a:lstStyle/>
          <a:p>
            <a:r>
              <a:rPr lang="nl-NL" dirty="0" smtClean="0"/>
              <a:t>Welke bekende ziekten kun je tegenkomen tijdens het reizen?</a:t>
            </a:r>
          </a:p>
          <a:p>
            <a:pPr lvl="2"/>
            <a:r>
              <a:rPr lang="nl-NL" dirty="0" smtClean="0"/>
              <a:t>Malaria</a:t>
            </a:r>
          </a:p>
          <a:p>
            <a:pPr lvl="2"/>
            <a:r>
              <a:rPr lang="nl-NL" dirty="0" smtClean="0"/>
              <a:t>Hepatitis A</a:t>
            </a:r>
          </a:p>
          <a:p>
            <a:pPr lvl="2"/>
            <a:r>
              <a:rPr lang="nl-NL" dirty="0" smtClean="0"/>
              <a:t>Reizigersdiarree </a:t>
            </a:r>
          </a:p>
          <a:p>
            <a:pPr lvl="2"/>
            <a:r>
              <a:rPr lang="nl-NL" dirty="0" err="1" smtClean="0"/>
              <a:t>Ebola</a:t>
            </a:r>
            <a:endParaRPr lang="nl-NL" dirty="0" smtClean="0"/>
          </a:p>
          <a:p>
            <a:r>
              <a:rPr lang="nl-NL" dirty="0"/>
              <a:t>Inentingen, Gele boekje en Gezond op reis </a:t>
            </a:r>
            <a:r>
              <a:rPr lang="nl-NL" dirty="0" smtClean="0"/>
              <a:t>paspoort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5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Malaria (moeraskoorts)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317026"/>
              </p:ext>
            </p:extLst>
          </p:nvPr>
        </p:nvGraphicFramePr>
        <p:xfrm>
          <a:off x="1295400" y="2557463"/>
          <a:ext cx="9601200" cy="3444092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920240"/>
                <a:gridCol w="1920240"/>
                <a:gridCol w="1920240"/>
                <a:gridCol w="1920240"/>
                <a:gridCol w="1920240"/>
              </a:tblGrid>
              <a:tr h="652268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Wat?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Waar?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Wanneer?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Symptomen?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Voorkomen?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24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Veroorzaakt</a:t>
                      </a:r>
                      <a:r>
                        <a:rPr lang="nl-NL" sz="2000" baseline="0" dirty="0" smtClean="0"/>
                        <a:t> door parasiet, overgebracht door muggen.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In bijna alle (sub)tropische</a:t>
                      </a:r>
                      <a:r>
                        <a:rPr lang="nl-NL" sz="2000" baseline="0" dirty="0" smtClean="0"/>
                        <a:t> gebieden.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Vanaf</a:t>
                      </a:r>
                      <a:r>
                        <a:rPr lang="nl-NL" sz="2000" baseline="0" dirty="0" smtClean="0"/>
                        <a:t> de avondschemering tot aan zonsopgang.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Hoofdpijn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Koorts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Koude rillingen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2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2000" dirty="0" smtClean="0"/>
                        <a:t>(grieperig gevoel)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Malariapillen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Klamboe + bedekkende</a:t>
                      </a:r>
                      <a:r>
                        <a:rPr lang="nl-NL" sz="2000" baseline="0" dirty="0" smtClean="0"/>
                        <a:t> kleding</a:t>
                      </a:r>
                      <a:endParaRPr lang="nl-NL" sz="200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err="1" smtClean="0"/>
                        <a:t>Deet</a:t>
                      </a:r>
                      <a:endParaRPr lang="nl-NL" sz="2000" baseline="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5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1590979"/>
            <a:ext cx="10496564" cy="4603757"/>
          </a:xfrm>
        </p:spPr>
      </p:pic>
      <p:sp>
        <p:nvSpPr>
          <p:cNvPr id="5" name="Tekstvak 4"/>
          <p:cNvSpPr txBox="1"/>
          <p:nvPr/>
        </p:nvSpPr>
        <p:spPr>
          <a:xfrm>
            <a:off x="4031228" y="1067759"/>
            <a:ext cx="418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Malariagebied</a:t>
            </a:r>
            <a:endParaRPr lang="nl-N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Hepatitis A (geelzucht)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913564"/>
              </p:ext>
            </p:extLst>
          </p:nvPr>
        </p:nvGraphicFramePr>
        <p:xfrm>
          <a:off x="1295400" y="2557463"/>
          <a:ext cx="9601200" cy="3444092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920240"/>
                <a:gridCol w="1920240"/>
                <a:gridCol w="1920240"/>
                <a:gridCol w="1920240"/>
                <a:gridCol w="1920240"/>
              </a:tblGrid>
              <a:tr h="652268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Wat?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Waar?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Wanneer?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Symptomen?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Voorkomen?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24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Een infectie van de lever,</a:t>
                      </a:r>
                      <a:r>
                        <a:rPr lang="nl-NL" sz="2000" baseline="0" dirty="0" smtClean="0"/>
                        <a:t> door slechte hygiëne. </a:t>
                      </a:r>
                    </a:p>
                    <a:p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In bijna alle (sub)tropische</a:t>
                      </a:r>
                      <a:r>
                        <a:rPr lang="nl-NL" sz="2000" baseline="0" dirty="0" smtClean="0"/>
                        <a:t> gebieden, maar ook Turkije, Tunesië en Egypte. </a:t>
                      </a:r>
                      <a:endParaRPr lang="nl-NL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Altijd. 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Koorts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Vermoeidheid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Buikpijn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Diarree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Huid en oogwit kleuren gelig. 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baseline="0" dirty="0" smtClean="0"/>
                        <a:t>Vaccinatie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baseline="0" dirty="0" smtClean="0"/>
                        <a:t>Let op de hygiëne. 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0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2" y="1590979"/>
            <a:ext cx="10496565" cy="460375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031228" y="1067759"/>
            <a:ext cx="418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Hepatitis A gebied</a:t>
            </a:r>
            <a:endParaRPr lang="nl-N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7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Reizigersdiarree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791678"/>
              </p:ext>
            </p:extLst>
          </p:nvPr>
        </p:nvGraphicFramePr>
        <p:xfrm>
          <a:off x="1295400" y="2557463"/>
          <a:ext cx="9601200" cy="3444092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920240"/>
                <a:gridCol w="1920240"/>
                <a:gridCol w="1920240"/>
                <a:gridCol w="1920240"/>
                <a:gridCol w="1920240"/>
              </a:tblGrid>
              <a:tr h="652268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Wat?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Waar?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Wanneer?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Symptomen?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Voorkomen?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24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Diarree</a:t>
                      </a:r>
                      <a:r>
                        <a:rPr lang="nl-NL" sz="2000" baseline="0" dirty="0" smtClean="0"/>
                        <a:t>, veroorzaakt door besmet water of voedsel. 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Gebieden met een warmer klimaat</a:t>
                      </a:r>
                      <a:r>
                        <a:rPr lang="nl-NL" sz="2000" baseline="0" dirty="0" smtClean="0"/>
                        <a:t> + gebieden met slechte hygiëne.  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Altijd. 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Diarree (3x per dag)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Buikkrampen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Misselijkheid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nl-NL" sz="200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Soms koorts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Uitdroging</a:t>
                      </a:r>
                      <a:r>
                        <a:rPr lang="nl-NL" sz="2000" baseline="0" dirty="0" smtClean="0"/>
                        <a:t> 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Let op de hygiëne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Drink geen kraanwater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2000" baseline="0" dirty="0" smtClean="0"/>
                        <a:t>Genezen?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baseline="0" dirty="0" smtClean="0"/>
                        <a:t>O.R.S.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20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3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1" y="1590979"/>
            <a:ext cx="10496565" cy="460375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031228" y="1067759"/>
            <a:ext cx="418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Reizigersdiarree gebied</a:t>
            </a:r>
            <a:endParaRPr lang="nl-N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Ebola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683746"/>
              </p:ext>
            </p:extLst>
          </p:nvPr>
        </p:nvGraphicFramePr>
        <p:xfrm>
          <a:off x="1295400" y="2557463"/>
          <a:ext cx="9601200" cy="3444092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920240"/>
                <a:gridCol w="1920240"/>
                <a:gridCol w="1920240"/>
                <a:gridCol w="1920240"/>
                <a:gridCol w="1920240"/>
              </a:tblGrid>
              <a:tr h="652268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Wat?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Waar?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Wanneer?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Symptomen?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Voorkomen?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24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Koorts als gevolg van uitgebreide ernstige inwendige bloedingen. Veroorzaakt door</a:t>
                      </a:r>
                      <a:r>
                        <a:rPr lang="nl-NL" sz="2000" baseline="0" dirty="0" smtClean="0"/>
                        <a:t> het </a:t>
                      </a:r>
                      <a:r>
                        <a:rPr lang="nl-NL" sz="2000" baseline="0" dirty="0" err="1" smtClean="0"/>
                        <a:t>Ebolavirus</a:t>
                      </a:r>
                      <a:r>
                        <a:rPr lang="nl-NL" sz="2000" baseline="0" dirty="0" smtClean="0"/>
                        <a:t>. 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Ooit begonnen in Congo,</a:t>
                      </a:r>
                      <a:r>
                        <a:rPr lang="nl-NL" sz="2000" baseline="0" dirty="0" smtClean="0"/>
                        <a:t> midden Afrika.</a:t>
                      </a:r>
                    </a:p>
                    <a:p>
                      <a:endParaRPr lang="nl-NL" sz="2000" baseline="0" dirty="0" smtClean="0"/>
                    </a:p>
                    <a:p>
                      <a:r>
                        <a:rPr lang="nl-NL" sz="2000" baseline="0" dirty="0" smtClean="0"/>
                        <a:t>Nu: West-Afrika,</a:t>
                      </a:r>
                    </a:p>
                    <a:p>
                      <a:r>
                        <a:rPr lang="nl-NL" sz="2000" dirty="0" smtClean="0"/>
                        <a:t>(Guinea,</a:t>
                      </a:r>
                      <a:r>
                        <a:rPr lang="nl-NL" sz="2000" baseline="0" dirty="0" smtClean="0"/>
                        <a:t> Sierra Leone, Liberia) 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Altijd.</a:t>
                      </a:r>
                    </a:p>
                    <a:p>
                      <a:endParaRPr lang="nl-NL" sz="2000" dirty="0" smtClean="0"/>
                    </a:p>
                    <a:p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baseline="0" dirty="0" smtClean="0"/>
                        <a:t>Hoge koorts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baseline="0" dirty="0" smtClean="0"/>
                        <a:t>Gewrichtspijn</a:t>
                      </a:r>
                      <a:endParaRPr lang="nl-NL" sz="2000" baseline="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baseline="0" dirty="0" smtClean="0"/>
                        <a:t>Spierpijn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baseline="0" dirty="0" smtClean="0"/>
                        <a:t>Overgeven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baseline="0" dirty="0" smtClean="0"/>
                        <a:t>Keelpijn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baseline="0" dirty="0" smtClean="0"/>
                        <a:t>Hoesten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baseline="0" dirty="0" smtClean="0"/>
                        <a:t>Inwendige bloedingen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Vermijd</a:t>
                      </a:r>
                      <a:r>
                        <a:rPr lang="nl-NL" sz="2000" baseline="0" dirty="0" smtClean="0"/>
                        <a:t> contact met geïnfecteerd persoon.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nl-NL" sz="200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2000" dirty="0" smtClean="0"/>
                        <a:t>Vaccin?</a:t>
                      </a:r>
                      <a:r>
                        <a:rPr lang="nl-NL" sz="2000" baseline="0" dirty="0" smtClean="0"/>
                        <a:t> 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3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anjeroo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594</TotalTime>
  <Words>287</Words>
  <Application>Microsoft Office PowerPoint</Application>
  <PresentationFormat>Breedbeeld</PresentationFormat>
  <Paragraphs>96</Paragraphs>
  <Slides>15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Organisch</vt:lpstr>
      <vt:lpstr>Reizen</vt:lpstr>
      <vt:lpstr>Infectieziekten</vt:lpstr>
      <vt:lpstr>Malaria (moeraskoorts)</vt:lpstr>
      <vt:lpstr>PowerPoint-presentatie</vt:lpstr>
      <vt:lpstr>Hepatitis A (geelzucht)</vt:lpstr>
      <vt:lpstr>PowerPoint-presentatie</vt:lpstr>
      <vt:lpstr>Reizigersdiarree</vt:lpstr>
      <vt:lpstr>PowerPoint-presentatie</vt:lpstr>
      <vt:lpstr>Ebola</vt:lpstr>
      <vt:lpstr>PowerPoint-presentatie</vt:lpstr>
      <vt:lpstr>Inentingen, Gele boekje, Gezond op reis paspoort</vt:lpstr>
      <vt:lpstr>Foto 1:</vt:lpstr>
      <vt:lpstr>Foto 2: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Reizen</dc:title>
  <dc:creator>Eline Lems</dc:creator>
  <cp:lastModifiedBy>Eline Lems</cp:lastModifiedBy>
  <cp:revision>30</cp:revision>
  <dcterms:created xsi:type="dcterms:W3CDTF">2014-11-30T23:52:27Z</dcterms:created>
  <dcterms:modified xsi:type="dcterms:W3CDTF">2015-01-11T10:48:14Z</dcterms:modified>
</cp:coreProperties>
</file>