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1" r:id="rId1"/>
  </p:sldMasterIdLst>
  <p:sldIdLst>
    <p:sldId id="256" r:id="rId2"/>
    <p:sldId id="257" r:id="rId3"/>
    <p:sldId id="258" r:id="rId4"/>
    <p:sldId id="262" r:id="rId5"/>
    <p:sldId id="259" r:id="rId6"/>
    <p:sldId id="263" r:id="rId7"/>
    <p:sldId id="260" r:id="rId8"/>
    <p:sldId id="264" r:id="rId9"/>
    <p:sldId id="261" r:id="rId10"/>
    <p:sldId id="265" r:id="rId11"/>
    <p:sldId id="266" r:id="rId12"/>
    <p:sldId id="267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Stijl, thema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ijl, thema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ijl, thema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Stijl, thema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Stijl, thema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38" autoAdjust="0"/>
    <p:restoredTop sz="94660"/>
  </p:normalViewPr>
  <p:slideViewPr>
    <p:cSldViewPr snapToGrid="0">
      <p:cViewPr varScale="1">
        <p:scale>
          <a:sx n="74" d="100"/>
          <a:sy n="74" d="100"/>
        </p:scale>
        <p:origin x="6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5B89858-D763-41F4-9EF6-78C8F9F37D18}" type="datetimeFigureOut">
              <a:rPr lang="nl-NL" smtClean="0"/>
              <a:t>11-1-2015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7A0686A-21BF-4F0A-9AF9-B6EE4DDB7A95}" type="slidenum">
              <a:rPr lang="nl-NL" smtClean="0"/>
              <a:t>‹nr.›</a:t>
            </a:fld>
            <a:endParaRPr lang="nl-NL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0240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89858-D763-41F4-9EF6-78C8F9F37D18}" type="datetimeFigureOut">
              <a:rPr lang="nl-NL" smtClean="0"/>
              <a:t>11-1-2015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0686A-21BF-4F0A-9AF9-B6EE4DDB7A9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2589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89858-D763-41F4-9EF6-78C8F9F37D18}" type="datetimeFigureOut">
              <a:rPr lang="nl-NL" smtClean="0"/>
              <a:t>11-1-2015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0686A-21BF-4F0A-9AF9-B6EE4DDB7A95}" type="slidenum">
              <a:rPr lang="nl-NL" smtClean="0"/>
              <a:t>‹nr.›</a:t>
            </a:fld>
            <a:endParaRPr lang="nl-N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0693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89858-D763-41F4-9EF6-78C8F9F37D18}" type="datetimeFigureOut">
              <a:rPr lang="nl-NL" smtClean="0"/>
              <a:t>11-1-2015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0686A-21BF-4F0A-9AF9-B6EE4DDB7A95}" type="slidenum">
              <a:rPr lang="nl-NL" smtClean="0"/>
              <a:t>‹nr.›</a:t>
            </a:fld>
            <a:endParaRPr lang="nl-NL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36997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89858-D763-41F4-9EF6-78C8F9F37D18}" type="datetimeFigureOut">
              <a:rPr lang="nl-NL" smtClean="0"/>
              <a:t>11-1-2015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0686A-21BF-4F0A-9AF9-B6EE4DDB7A9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81675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89858-D763-41F4-9EF6-78C8F9F37D18}" type="datetimeFigureOut">
              <a:rPr lang="nl-NL" smtClean="0"/>
              <a:t>11-1-2015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0686A-21BF-4F0A-9AF9-B6EE4DDB7A95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6862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89858-D763-41F4-9EF6-78C8F9F37D18}" type="datetimeFigureOut">
              <a:rPr lang="nl-NL" smtClean="0"/>
              <a:t>11-1-2015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0686A-21BF-4F0A-9AF9-B6EE4DDB7A95}" type="slidenum">
              <a:rPr lang="nl-NL" smtClean="0"/>
              <a:t>‹nr.›</a:t>
            </a:fld>
            <a:endParaRPr lang="nl-N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8677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89858-D763-41F4-9EF6-78C8F9F37D18}" type="datetimeFigureOut">
              <a:rPr lang="nl-NL" smtClean="0"/>
              <a:t>11-1-2015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0686A-21BF-4F0A-9AF9-B6EE4DDB7A95}" type="slidenum">
              <a:rPr lang="nl-NL" smtClean="0"/>
              <a:t>‹nr.›</a:t>
            </a:fld>
            <a:endParaRPr lang="nl-N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11722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89858-D763-41F4-9EF6-78C8F9F37D18}" type="datetimeFigureOut">
              <a:rPr lang="nl-NL" smtClean="0"/>
              <a:t>11-1-2015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0686A-21BF-4F0A-9AF9-B6EE4DDB7A95}" type="slidenum">
              <a:rPr lang="nl-NL" smtClean="0"/>
              <a:t>‹nr.›</a:t>
            </a:fld>
            <a:endParaRPr lang="nl-NL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8165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89858-D763-41F4-9EF6-78C8F9F37D18}" type="datetimeFigureOut">
              <a:rPr lang="nl-NL" smtClean="0"/>
              <a:t>11-1-2015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0686A-21BF-4F0A-9AF9-B6EE4DDB7A9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8023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89858-D763-41F4-9EF6-78C8F9F37D18}" type="datetimeFigureOut">
              <a:rPr lang="nl-NL" smtClean="0"/>
              <a:t>11-1-2015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0686A-21BF-4F0A-9AF9-B6EE4DDB7A95}" type="slidenum">
              <a:rPr lang="nl-NL" smtClean="0"/>
              <a:t>‹nr.›</a:t>
            </a:fld>
            <a:endParaRPr lang="nl-NL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7727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89858-D763-41F4-9EF6-78C8F9F37D18}" type="datetimeFigureOut">
              <a:rPr lang="nl-NL" smtClean="0"/>
              <a:t>11-1-2015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0686A-21BF-4F0A-9AF9-B6EE4DDB7A9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0967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89858-D763-41F4-9EF6-78C8F9F37D18}" type="datetimeFigureOut">
              <a:rPr lang="nl-NL" smtClean="0"/>
              <a:t>11-1-2015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0686A-21BF-4F0A-9AF9-B6EE4DDB7A95}" type="slidenum">
              <a:rPr lang="nl-NL" smtClean="0"/>
              <a:t>‹nr.›</a:t>
            </a:fld>
            <a:endParaRPr lang="nl-NL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8777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89858-D763-41F4-9EF6-78C8F9F37D18}" type="datetimeFigureOut">
              <a:rPr lang="nl-NL" smtClean="0"/>
              <a:t>11-1-2015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0686A-21BF-4F0A-9AF9-B6EE4DDB7A95}" type="slidenum">
              <a:rPr lang="nl-NL" smtClean="0"/>
              <a:t>‹nr.›</a:t>
            </a:fld>
            <a:endParaRPr lang="nl-N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7185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89858-D763-41F4-9EF6-78C8F9F37D18}" type="datetimeFigureOut">
              <a:rPr lang="nl-NL" smtClean="0"/>
              <a:t>11-1-2015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0686A-21BF-4F0A-9AF9-B6EE4DDB7A9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3103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89858-D763-41F4-9EF6-78C8F9F37D18}" type="datetimeFigureOut">
              <a:rPr lang="nl-NL" smtClean="0"/>
              <a:t>11-1-2015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0686A-21BF-4F0A-9AF9-B6EE4DDB7A95}" type="slidenum">
              <a:rPr lang="nl-NL" smtClean="0"/>
              <a:t>‹nr.›</a:t>
            </a:fld>
            <a:endParaRPr lang="nl-NL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7816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89858-D763-41F4-9EF6-78C8F9F37D18}" type="datetimeFigureOut">
              <a:rPr lang="nl-NL" smtClean="0"/>
              <a:t>11-1-2015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0686A-21BF-4F0A-9AF9-B6EE4DDB7A9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3819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5B89858-D763-41F4-9EF6-78C8F9F37D18}" type="datetimeFigureOut">
              <a:rPr lang="nl-NL" smtClean="0"/>
              <a:t>11-1-2015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7A0686A-21BF-4F0A-9AF9-B6EE4DDB7A9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3558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2" r:id="rId1"/>
    <p:sldLayoutId id="2147483973" r:id="rId2"/>
    <p:sldLayoutId id="2147483974" r:id="rId3"/>
    <p:sldLayoutId id="2147483975" r:id="rId4"/>
    <p:sldLayoutId id="2147483976" r:id="rId5"/>
    <p:sldLayoutId id="2147483977" r:id="rId6"/>
    <p:sldLayoutId id="2147483978" r:id="rId7"/>
    <p:sldLayoutId id="2147483979" r:id="rId8"/>
    <p:sldLayoutId id="2147483980" r:id="rId9"/>
    <p:sldLayoutId id="2147483981" r:id="rId10"/>
    <p:sldLayoutId id="2147483982" r:id="rId11"/>
    <p:sldLayoutId id="2147483983" r:id="rId12"/>
    <p:sldLayoutId id="2147483984" r:id="rId13"/>
    <p:sldLayoutId id="2147483985" r:id="rId14"/>
    <p:sldLayoutId id="2147483986" r:id="rId15"/>
    <p:sldLayoutId id="2147483987" r:id="rId16"/>
    <p:sldLayoutId id="214748398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1AKsmo6NlOg" TargetMode="Externa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659546" y="1942728"/>
            <a:ext cx="6962751" cy="1166231"/>
          </a:xfrm>
        </p:spPr>
        <p:txBody>
          <a:bodyPr/>
          <a:lstStyle/>
          <a:p>
            <a:r>
              <a:rPr lang="nl-NL" sz="7200" dirty="0" smtClean="0"/>
              <a:t>Reizen</a:t>
            </a:r>
            <a:endParaRPr lang="nl-NL" sz="7200" dirty="0"/>
          </a:p>
        </p:txBody>
      </p:sp>
      <p:sp>
        <p:nvSpPr>
          <p:cNvPr id="4" name="Tekstvak 3"/>
          <p:cNvSpPr txBox="1"/>
          <p:nvPr/>
        </p:nvSpPr>
        <p:spPr>
          <a:xfrm>
            <a:off x="3274913" y="3826411"/>
            <a:ext cx="57320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 smtClean="0"/>
              <a:t>Waarom gaat men op reis?</a:t>
            </a:r>
            <a:endParaRPr lang="nl-NL" sz="4000" dirty="0"/>
          </a:p>
        </p:txBody>
      </p:sp>
    </p:spTree>
    <p:extLst>
      <p:ext uri="{BB962C8B-B14F-4D97-AF65-F5344CB8AC3E}">
        <p14:creationId xmlns:p14="http://schemas.microsoft.com/office/powerpoint/2010/main" val="1958423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892" y="1996223"/>
            <a:ext cx="4517827" cy="3503054"/>
          </a:xfrm>
          <a:prstGeom prst="rect">
            <a:avLst/>
          </a:prstGeom>
        </p:spPr>
      </p:pic>
      <p:pic>
        <p:nvPicPr>
          <p:cNvPr id="1028" name="Picture 4" descr="http://static.guim.co.uk/sys-images/Guardian/Pix/pictures/2014/11/6/1415281313790/e19e2d87-5b89-4c1d-972e-d6e418ef0bf4-620x37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483" y="1996223"/>
            <a:ext cx="5842409" cy="3505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4031228" y="1067759"/>
            <a:ext cx="4185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Ebolagebied</a:t>
            </a:r>
            <a:endParaRPr lang="nl-NL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8273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Inentingen, Gele boekje, Gezond op reis paspoort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149" y="2526551"/>
            <a:ext cx="4821702" cy="338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36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</a:t>
            </a:r>
            <a:r>
              <a:rPr lang="nl-NL" dirty="0" smtClean="0"/>
              <a:t>oto 1: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050" y="2677624"/>
            <a:ext cx="4533899" cy="3400424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1468193" y="1751527"/>
            <a:ext cx="2360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err="1"/>
              <a:t>Anopheles</a:t>
            </a: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1882200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Foto 2: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744" y="2619264"/>
            <a:ext cx="3392511" cy="3392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94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0990235"/>
              </p:ext>
            </p:extLst>
          </p:nvPr>
        </p:nvGraphicFramePr>
        <p:xfrm>
          <a:off x="1295402" y="940157"/>
          <a:ext cx="9601196" cy="4971246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4800598"/>
                <a:gridCol w="4800598"/>
              </a:tblGrid>
              <a:tr h="2485623"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Malaria</a:t>
                      </a:r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Hepatitis</a:t>
                      </a:r>
                      <a:r>
                        <a:rPr lang="nl-NL" baseline="0" dirty="0" smtClean="0"/>
                        <a:t> A</a:t>
                      </a:r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5623">
                <a:tc>
                  <a:txBody>
                    <a:bodyPr/>
                    <a:lstStyle/>
                    <a:p>
                      <a:pPr algn="ctr"/>
                      <a:r>
                        <a:rPr lang="nl-NL" b="1" dirty="0" smtClean="0"/>
                        <a:t>Reizigersdiarree</a:t>
                      </a:r>
                      <a:endParaRPr lang="nl-NL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1" dirty="0" err="1" smtClean="0"/>
                        <a:t>Ebola</a:t>
                      </a:r>
                      <a:endParaRPr lang="nl-NL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Tijdelijke aanduiding voor inhoud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192" y="1331849"/>
            <a:ext cx="4480521" cy="1965141"/>
          </a:xfr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375" y="1331848"/>
            <a:ext cx="4480521" cy="1965141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192" y="3804592"/>
            <a:ext cx="4480521" cy="1965141"/>
          </a:xfrm>
          <a:prstGeom prst="rect">
            <a:avLst/>
          </a:prstGeom>
        </p:spPr>
      </p:pic>
      <p:pic>
        <p:nvPicPr>
          <p:cNvPr id="6" name="Picture 4" descr="http://static.guim.co.uk/sys-images/Guardian/Pix/pictures/2014/11/6/1415281313790/e19e2d87-5b89-4c1d-972e-d6e418ef0bf4-620x37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018" y="3804591"/>
            <a:ext cx="3275234" cy="1965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905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AKsmo6NlOg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62129" y="697307"/>
            <a:ext cx="9681629" cy="544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004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Infectieziekten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323363"/>
          </a:xfrm>
        </p:spPr>
        <p:txBody>
          <a:bodyPr>
            <a:normAutofit/>
          </a:bodyPr>
          <a:lstStyle/>
          <a:p>
            <a:r>
              <a:rPr lang="nl-NL" dirty="0" smtClean="0"/>
              <a:t>Welke bekende ziekten kun je tegenkomen tijdens het reizen?</a:t>
            </a:r>
          </a:p>
          <a:p>
            <a:pPr lvl="2"/>
            <a:r>
              <a:rPr lang="nl-NL" dirty="0" smtClean="0"/>
              <a:t>Malaria</a:t>
            </a:r>
          </a:p>
          <a:p>
            <a:pPr lvl="2"/>
            <a:r>
              <a:rPr lang="nl-NL" dirty="0" smtClean="0"/>
              <a:t>Hepatitis A</a:t>
            </a:r>
          </a:p>
          <a:p>
            <a:pPr lvl="2"/>
            <a:r>
              <a:rPr lang="nl-NL" dirty="0" smtClean="0"/>
              <a:t>Reizigersdiarree </a:t>
            </a:r>
          </a:p>
          <a:p>
            <a:pPr lvl="2"/>
            <a:r>
              <a:rPr lang="nl-NL" dirty="0" err="1" smtClean="0"/>
              <a:t>Ebola</a:t>
            </a:r>
            <a:endParaRPr lang="nl-NL" dirty="0" smtClean="0"/>
          </a:p>
          <a:p>
            <a:r>
              <a:rPr lang="nl-NL" dirty="0"/>
              <a:t>Inentingen, Gele boekje en Gezond op reis </a:t>
            </a:r>
            <a:r>
              <a:rPr lang="nl-NL" dirty="0" smtClean="0"/>
              <a:t>paspoort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1501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Malaria (moeraskoorts)</a:t>
            </a:r>
            <a:endParaRPr lang="nl-NL" dirty="0"/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3317026"/>
              </p:ext>
            </p:extLst>
          </p:nvPr>
        </p:nvGraphicFramePr>
        <p:xfrm>
          <a:off x="1295400" y="2557463"/>
          <a:ext cx="9601200" cy="3444092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1920240"/>
                <a:gridCol w="1920240"/>
                <a:gridCol w="1920240"/>
                <a:gridCol w="1920240"/>
                <a:gridCol w="1920240"/>
              </a:tblGrid>
              <a:tr h="652268">
                <a:tc>
                  <a:txBody>
                    <a:bodyPr/>
                    <a:lstStyle/>
                    <a:p>
                      <a:r>
                        <a:rPr lang="nl-NL" sz="2400" dirty="0" smtClean="0"/>
                        <a:t>Wat?</a:t>
                      </a:r>
                      <a:endParaRPr lang="nl-NL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sz="2400" dirty="0" smtClean="0"/>
                        <a:t>Waar?</a:t>
                      </a:r>
                      <a:endParaRPr lang="nl-NL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2400" dirty="0" smtClean="0"/>
                        <a:t>Wanneer?</a:t>
                      </a:r>
                      <a:endParaRPr lang="nl-NL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2400" dirty="0" smtClean="0"/>
                        <a:t>Symptomen?</a:t>
                      </a:r>
                      <a:endParaRPr lang="nl-NL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2400" dirty="0" smtClean="0"/>
                        <a:t>Voorkomen?</a:t>
                      </a:r>
                      <a:endParaRPr lang="nl-NL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1824">
                <a:tc>
                  <a:txBody>
                    <a:bodyPr/>
                    <a:lstStyle/>
                    <a:p>
                      <a:r>
                        <a:rPr lang="nl-NL" sz="2000" dirty="0" smtClean="0"/>
                        <a:t>Veroorzaakt</a:t>
                      </a:r>
                      <a:r>
                        <a:rPr lang="nl-NL" sz="2000" baseline="0" dirty="0" smtClean="0"/>
                        <a:t> door parasiet, overgebracht door muggen.</a:t>
                      </a:r>
                      <a:endParaRPr lang="nl-NL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sz="2000" dirty="0" smtClean="0"/>
                        <a:t>In bijna alle (sub)tropische</a:t>
                      </a:r>
                      <a:r>
                        <a:rPr lang="nl-NL" sz="2000" baseline="0" dirty="0" smtClean="0"/>
                        <a:t> gebieden.</a:t>
                      </a:r>
                      <a:endParaRPr lang="nl-NL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2000" dirty="0" smtClean="0"/>
                        <a:t>Vanaf</a:t>
                      </a:r>
                      <a:r>
                        <a:rPr lang="nl-NL" sz="2000" baseline="0" dirty="0" smtClean="0"/>
                        <a:t> de avondschemering tot aan zonsopgang.</a:t>
                      </a:r>
                      <a:endParaRPr lang="nl-NL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Tx/>
                        <a:buChar char="-"/>
                      </a:pPr>
                      <a:r>
                        <a:rPr lang="nl-NL" sz="2000" dirty="0" smtClean="0"/>
                        <a:t>Hoofdpijn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nl-NL" sz="2000" dirty="0" smtClean="0"/>
                        <a:t>Koorts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nl-NL" sz="2000" dirty="0" smtClean="0"/>
                        <a:t>Koude rillingen 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nl-NL" sz="2000" dirty="0" smtClean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nl-NL" sz="2000" dirty="0" smtClean="0"/>
                        <a:t>(grieperig gevoel)</a:t>
                      </a:r>
                      <a:endParaRPr lang="nl-NL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Tx/>
                        <a:buChar char="-"/>
                      </a:pPr>
                      <a:r>
                        <a:rPr lang="nl-NL" sz="2000" dirty="0" smtClean="0"/>
                        <a:t>Malariapillen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nl-NL" sz="2000" dirty="0" smtClean="0"/>
                        <a:t>Klamboe + bedekkende</a:t>
                      </a:r>
                      <a:r>
                        <a:rPr lang="nl-NL" sz="2000" baseline="0" dirty="0" smtClean="0"/>
                        <a:t> kleding</a:t>
                      </a:r>
                      <a:endParaRPr lang="nl-NL" sz="2000" dirty="0" smtClean="0"/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nl-NL" sz="2000" dirty="0" err="1" smtClean="0"/>
                        <a:t>Deet</a:t>
                      </a:r>
                      <a:endParaRPr lang="nl-NL" sz="2000" baseline="0" dirty="0" smtClean="0"/>
                    </a:p>
                    <a:p>
                      <a:pPr marL="342900" indent="-342900">
                        <a:buFontTx/>
                        <a:buChar char="-"/>
                      </a:pPr>
                      <a:endParaRPr lang="nl-NL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358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jdelijke aanduiding voor inhoud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763" y="1590979"/>
            <a:ext cx="10496564" cy="4603757"/>
          </a:xfrm>
        </p:spPr>
      </p:pic>
      <p:sp>
        <p:nvSpPr>
          <p:cNvPr id="5" name="Tekstvak 4"/>
          <p:cNvSpPr txBox="1"/>
          <p:nvPr/>
        </p:nvSpPr>
        <p:spPr>
          <a:xfrm>
            <a:off x="4031228" y="1067759"/>
            <a:ext cx="4185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Malariagebied</a:t>
            </a:r>
            <a:endParaRPr lang="nl-NL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34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Hepatitis A (geelzucht)</a:t>
            </a:r>
            <a:endParaRPr lang="nl-NL" dirty="0"/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3913564"/>
              </p:ext>
            </p:extLst>
          </p:nvPr>
        </p:nvGraphicFramePr>
        <p:xfrm>
          <a:off x="1295400" y="2557463"/>
          <a:ext cx="9601200" cy="3444092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1920240"/>
                <a:gridCol w="1920240"/>
                <a:gridCol w="1920240"/>
                <a:gridCol w="1920240"/>
                <a:gridCol w="1920240"/>
              </a:tblGrid>
              <a:tr h="652268">
                <a:tc>
                  <a:txBody>
                    <a:bodyPr/>
                    <a:lstStyle/>
                    <a:p>
                      <a:r>
                        <a:rPr lang="nl-NL" sz="2400" dirty="0" smtClean="0"/>
                        <a:t>Wat?</a:t>
                      </a:r>
                      <a:endParaRPr lang="nl-NL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sz="2400" dirty="0" smtClean="0"/>
                        <a:t>Waar?</a:t>
                      </a:r>
                      <a:endParaRPr lang="nl-NL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2400" dirty="0" smtClean="0"/>
                        <a:t>Wanneer?</a:t>
                      </a:r>
                      <a:endParaRPr lang="nl-NL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2400" dirty="0" smtClean="0"/>
                        <a:t>Symptomen?</a:t>
                      </a:r>
                      <a:endParaRPr lang="nl-NL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2400" dirty="0" smtClean="0"/>
                        <a:t>Voorkomen?</a:t>
                      </a:r>
                      <a:endParaRPr lang="nl-NL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1824">
                <a:tc>
                  <a:txBody>
                    <a:bodyPr/>
                    <a:lstStyle/>
                    <a:p>
                      <a:r>
                        <a:rPr lang="nl-NL" sz="2000" dirty="0" smtClean="0"/>
                        <a:t>Een infectie van de lever,</a:t>
                      </a:r>
                      <a:r>
                        <a:rPr lang="nl-NL" sz="2000" baseline="0" dirty="0" smtClean="0"/>
                        <a:t> door slechte hygiëne. </a:t>
                      </a:r>
                    </a:p>
                    <a:p>
                      <a:endParaRPr lang="nl-NL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000" dirty="0" smtClean="0"/>
                        <a:t>In bijna alle (sub)tropische</a:t>
                      </a:r>
                      <a:r>
                        <a:rPr lang="nl-NL" sz="2000" baseline="0" dirty="0" smtClean="0"/>
                        <a:t> gebieden, maar ook Turkije, Tunesië en Egypte. </a:t>
                      </a:r>
                      <a:endParaRPr lang="nl-NL" sz="20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2000" dirty="0" smtClean="0"/>
                        <a:t>Altijd. </a:t>
                      </a:r>
                      <a:endParaRPr lang="nl-NL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Tx/>
                        <a:buChar char="-"/>
                      </a:pPr>
                      <a:r>
                        <a:rPr lang="nl-NL" sz="2000" dirty="0" smtClean="0"/>
                        <a:t>Koorts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nl-NL" sz="2000" dirty="0" smtClean="0"/>
                        <a:t>Vermoeidheid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nl-NL" sz="2000" dirty="0" smtClean="0"/>
                        <a:t>Buikpijn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nl-NL" sz="2000" dirty="0" smtClean="0"/>
                        <a:t>Diarree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nl-NL" sz="2000" dirty="0" smtClean="0"/>
                        <a:t>Huid en oogwit kleuren gelig. </a:t>
                      </a:r>
                      <a:endParaRPr lang="nl-NL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Tx/>
                        <a:buChar char="-"/>
                      </a:pPr>
                      <a:r>
                        <a:rPr lang="nl-NL" sz="2000" baseline="0" dirty="0" smtClean="0"/>
                        <a:t>Vaccinatie 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nl-NL" sz="2000" baseline="0" dirty="0" smtClean="0"/>
                        <a:t>Let op de hygiëne. </a:t>
                      </a:r>
                      <a:endParaRPr lang="nl-NL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602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762" y="1590979"/>
            <a:ext cx="10496565" cy="4603757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4031228" y="1067759"/>
            <a:ext cx="4185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Hepatitis A gebied</a:t>
            </a:r>
            <a:endParaRPr lang="nl-NL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8706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Reizigersdiarree</a:t>
            </a:r>
            <a:endParaRPr lang="nl-NL" dirty="0"/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4791678"/>
              </p:ext>
            </p:extLst>
          </p:nvPr>
        </p:nvGraphicFramePr>
        <p:xfrm>
          <a:off x="1295400" y="2557463"/>
          <a:ext cx="9601200" cy="3444092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1920240"/>
                <a:gridCol w="1920240"/>
                <a:gridCol w="1920240"/>
                <a:gridCol w="1920240"/>
                <a:gridCol w="1920240"/>
              </a:tblGrid>
              <a:tr h="652268">
                <a:tc>
                  <a:txBody>
                    <a:bodyPr/>
                    <a:lstStyle/>
                    <a:p>
                      <a:r>
                        <a:rPr lang="nl-NL" sz="2400" dirty="0" smtClean="0"/>
                        <a:t>Wat?</a:t>
                      </a:r>
                      <a:endParaRPr lang="nl-NL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sz="2400" dirty="0" smtClean="0"/>
                        <a:t>Waar?</a:t>
                      </a:r>
                      <a:endParaRPr lang="nl-NL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2400" dirty="0" smtClean="0"/>
                        <a:t>Wanneer?</a:t>
                      </a:r>
                      <a:endParaRPr lang="nl-NL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2400" dirty="0" smtClean="0"/>
                        <a:t>Symptomen?</a:t>
                      </a:r>
                      <a:endParaRPr lang="nl-NL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2400" dirty="0" smtClean="0"/>
                        <a:t>Voorkomen?</a:t>
                      </a:r>
                      <a:endParaRPr lang="nl-NL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1824">
                <a:tc>
                  <a:txBody>
                    <a:bodyPr/>
                    <a:lstStyle/>
                    <a:p>
                      <a:r>
                        <a:rPr lang="nl-NL" sz="2000" dirty="0" smtClean="0"/>
                        <a:t>Diarree</a:t>
                      </a:r>
                      <a:r>
                        <a:rPr lang="nl-NL" sz="2000" baseline="0" dirty="0" smtClean="0"/>
                        <a:t>, veroorzaakt door besmet water of voedsel. </a:t>
                      </a:r>
                      <a:endParaRPr lang="nl-NL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sz="2000" dirty="0" smtClean="0"/>
                        <a:t>Gebieden met een warmer klimaat</a:t>
                      </a:r>
                      <a:r>
                        <a:rPr lang="nl-NL" sz="2000" baseline="0" dirty="0" smtClean="0"/>
                        <a:t> + gebieden met slechte hygiëne.  </a:t>
                      </a:r>
                      <a:endParaRPr lang="nl-NL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2000" dirty="0" smtClean="0"/>
                        <a:t>Altijd. </a:t>
                      </a:r>
                      <a:endParaRPr lang="nl-NL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Tx/>
                        <a:buChar char="-"/>
                      </a:pPr>
                      <a:r>
                        <a:rPr lang="nl-NL" sz="2000" dirty="0" smtClean="0"/>
                        <a:t>Diarree (3x per dag)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nl-NL" sz="2000" dirty="0" smtClean="0"/>
                        <a:t>Buikkrampen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nl-NL" sz="2000" dirty="0" smtClean="0"/>
                        <a:t>Misselijkheid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endParaRPr lang="nl-NL" sz="2000" dirty="0" smtClean="0"/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nl-NL" sz="2000" dirty="0" smtClean="0"/>
                        <a:t>Soms koorts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nl-NL" sz="2000" dirty="0" smtClean="0"/>
                        <a:t>Uitdroging</a:t>
                      </a:r>
                      <a:r>
                        <a:rPr lang="nl-NL" sz="2000" baseline="0" dirty="0" smtClean="0"/>
                        <a:t> </a:t>
                      </a:r>
                      <a:endParaRPr lang="nl-NL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Tx/>
                        <a:buChar char="-"/>
                      </a:pPr>
                      <a:r>
                        <a:rPr lang="nl-NL" sz="2000" dirty="0" smtClean="0"/>
                        <a:t>Let op de hygiëne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nl-NL" sz="2000" dirty="0" smtClean="0"/>
                        <a:t>Drink geen kraanwater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nl-NL" sz="2000" baseline="0" dirty="0" smtClean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nl-NL" sz="2000" baseline="0" dirty="0" smtClean="0"/>
                        <a:t>Genezen?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nl-NL" sz="2000" baseline="0" dirty="0" smtClean="0"/>
                        <a:t>O.R.S.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nl-NL" sz="2000" baseline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931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761" y="1590979"/>
            <a:ext cx="10496565" cy="4603757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4031228" y="1067759"/>
            <a:ext cx="4185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Reizigersdiarree gebied</a:t>
            </a:r>
            <a:endParaRPr lang="nl-NL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178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Ebola</a:t>
            </a:r>
            <a:endParaRPr lang="nl-NL" dirty="0"/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0683746"/>
              </p:ext>
            </p:extLst>
          </p:nvPr>
        </p:nvGraphicFramePr>
        <p:xfrm>
          <a:off x="1295400" y="2557463"/>
          <a:ext cx="9601200" cy="3444092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1920240"/>
                <a:gridCol w="1920240"/>
                <a:gridCol w="1920240"/>
                <a:gridCol w="1920240"/>
                <a:gridCol w="1920240"/>
              </a:tblGrid>
              <a:tr h="652268">
                <a:tc>
                  <a:txBody>
                    <a:bodyPr/>
                    <a:lstStyle/>
                    <a:p>
                      <a:r>
                        <a:rPr lang="nl-NL" sz="2400" dirty="0" smtClean="0"/>
                        <a:t>Wat?</a:t>
                      </a:r>
                      <a:endParaRPr lang="nl-NL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sz="2400" dirty="0" smtClean="0"/>
                        <a:t>Waar?</a:t>
                      </a:r>
                      <a:endParaRPr lang="nl-NL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2400" dirty="0" smtClean="0"/>
                        <a:t>Wanneer?</a:t>
                      </a:r>
                      <a:endParaRPr lang="nl-NL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2400" dirty="0" smtClean="0"/>
                        <a:t>Symptomen?</a:t>
                      </a:r>
                      <a:endParaRPr lang="nl-NL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2400" dirty="0" smtClean="0"/>
                        <a:t>Voorkomen?</a:t>
                      </a:r>
                      <a:endParaRPr lang="nl-NL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1824">
                <a:tc>
                  <a:txBody>
                    <a:bodyPr/>
                    <a:lstStyle/>
                    <a:p>
                      <a:r>
                        <a:rPr lang="nl-NL" sz="2000" dirty="0" smtClean="0"/>
                        <a:t>Koorts als gevolg van uitgebreide ernstige inwendige bloedingen. Veroorzaakt door</a:t>
                      </a:r>
                      <a:r>
                        <a:rPr lang="nl-NL" sz="2000" baseline="0" dirty="0" smtClean="0"/>
                        <a:t> het </a:t>
                      </a:r>
                      <a:r>
                        <a:rPr lang="nl-NL" sz="2000" baseline="0" dirty="0" err="1" smtClean="0"/>
                        <a:t>Ebolavirus</a:t>
                      </a:r>
                      <a:r>
                        <a:rPr lang="nl-NL" sz="2000" baseline="0" dirty="0" smtClean="0"/>
                        <a:t>. </a:t>
                      </a:r>
                      <a:endParaRPr lang="nl-NL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sz="2000" dirty="0" smtClean="0"/>
                        <a:t>Ooit begonnen in Congo,</a:t>
                      </a:r>
                      <a:r>
                        <a:rPr lang="nl-NL" sz="2000" baseline="0" dirty="0" smtClean="0"/>
                        <a:t> midden Afrika.</a:t>
                      </a:r>
                    </a:p>
                    <a:p>
                      <a:endParaRPr lang="nl-NL" sz="2000" baseline="0" dirty="0" smtClean="0"/>
                    </a:p>
                    <a:p>
                      <a:r>
                        <a:rPr lang="nl-NL" sz="2000" baseline="0" dirty="0" smtClean="0"/>
                        <a:t>Nu: West-Afrika,</a:t>
                      </a:r>
                    </a:p>
                    <a:p>
                      <a:r>
                        <a:rPr lang="nl-NL" sz="2000" dirty="0" smtClean="0"/>
                        <a:t>(Guinea,</a:t>
                      </a:r>
                      <a:r>
                        <a:rPr lang="nl-NL" sz="2000" baseline="0" dirty="0" smtClean="0"/>
                        <a:t> Sierra Leone, Liberia) </a:t>
                      </a:r>
                      <a:endParaRPr lang="nl-NL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2000" dirty="0" smtClean="0"/>
                        <a:t>Altijd.</a:t>
                      </a:r>
                    </a:p>
                    <a:p>
                      <a:endParaRPr lang="nl-NL" sz="2000" dirty="0" smtClean="0"/>
                    </a:p>
                    <a:p>
                      <a:endParaRPr lang="nl-NL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Tx/>
                        <a:buChar char="-"/>
                      </a:pPr>
                      <a:r>
                        <a:rPr lang="nl-NL" sz="2000" baseline="0" dirty="0" smtClean="0"/>
                        <a:t>Hoge koorts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nl-NL" sz="2000" baseline="0" dirty="0" smtClean="0"/>
                        <a:t>Gewrichtspijn</a:t>
                      </a:r>
                      <a:endParaRPr lang="nl-NL" sz="2000" baseline="0" dirty="0"/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nl-NL" sz="2000" baseline="0" dirty="0" smtClean="0"/>
                        <a:t>Spierpijn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nl-NL" sz="2000" baseline="0" dirty="0" smtClean="0"/>
                        <a:t>Overgeven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nl-NL" sz="2000" baseline="0" dirty="0" smtClean="0"/>
                        <a:t>Keelpijn 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nl-NL" sz="2000" baseline="0" dirty="0" smtClean="0"/>
                        <a:t>Hoesten 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nl-NL" sz="2000" baseline="0" dirty="0" smtClean="0"/>
                        <a:t>Inwendige bloedingen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Tx/>
                        <a:buChar char="-"/>
                      </a:pPr>
                      <a:r>
                        <a:rPr lang="nl-NL" sz="2000" dirty="0" smtClean="0"/>
                        <a:t>Vermijd</a:t>
                      </a:r>
                      <a:r>
                        <a:rPr lang="nl-NL" sz="2000" baseline="0" dirty="0" smtClean="0"/>
                        <a:t> contact met geïnfecteerd persoon. 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endParaRPr lang="nl-NL" sz="2000" dirty="0" smtClean="0"/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nl-NL" sz="2000" dirty="0" smtClean="0"/>
                        <a:t>Vaccin?</a:t>
                      </a:r>
                      <a:r>
                        <a:rPr lang="nl-NL" sz="2000" baseline="0" dirty="0" smtClean="0"/>
                        <a:t> </a:t>
                      </a:r>
                      <a:endParaRPr lang="nl-NL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335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sch">
  <a:themeElements>
    <a:clrScheme name="Oranjeroo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rganisch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sc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594</TotalTime>
  <Words>287</Words>
  <Application>Microsoft Office PowerPoint</Application>
  <PresentationFormat>Breedbeeld</PresentationFormat>
  <Paragraphs>96</Paragraphs>
  <Slides>15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18" baseType="lpstr">
      <vt:lpstr>Arial</vt:lpstr>
      <vt:lpstr>Garamond</vt:lpstr>
      <vt:lpstr>Organisch</vt:lpstr>
      <vt:lpstr>Reizen</vt:lpstr>
      <vt:lpstr>Infectieziekten</vt:lpstr>
      <vt:lpstr>Malaria (moeraskoorts)</vt:lpstr>
      <vt:lpstr>PowerPoint-presentatie</vt:lpstr>
      <vt:lpstr>Hepatitis A (geelzucht)</vt:lpstr>
      <vt:lpstr>PowerPoint-presentatie</vt:lpstr>
      <vt:lpstr>Reizigersdiarree</vt:lpstr>
      <vt:lpstr>PowerPoint-presentatie</vt:lpstr>
      <vt:lpstr>Ebola</vt:lpstr>
      <vt:lpstr>PowerPoint-presentatie</vt:lpstr>
      <vt:lpstr>Inentingen, Gele boekje, Gezond op reis paspoort</vt:lpstr>
      <vt:lpstr>Foto 1:</vt:lpstr>
      <vt:lpstr>Foto 2: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Reizen</dc:title>
  <dc:creator>Eline Lems</dc:creator>
  <cp:lastModifiedBy>Eline Lems</cp:lastModifiedBy>
  <cp:revision>30</cp:revision>
  <dcterms:created xsi:type="dcterms:W3CDTF">2014-11-30T23:52:27Z</dcterms:created>
  <dcterms:modified xsi:type="dcterms:W3CDTF">2015-01-11T10:48:14Z</dcterms:modified>
</cp:coreProperties>
</file>