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3" r:id="rId6"/>
    <p:sldId id="261" r:id="rId7"/>
    <p:sldId id="265" r:id="rId8"/>
    <p:sldId id="266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809B34F-33B7-4DE9-BD5C-11BB47B9D166}" type="datetimeFigureOut">
              <a:rPr lang="nl-NL" smtClean="0"/>
              <a:t>19-12-2016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C9511E3-522C-4C2C-A730-4421A5EB346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survio.com/survey/d/B2K4L1F3E6X4J7W1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/>
              <a:t>Hoofdstuk 2: </a:t>
            </a:r>
            <a:r>
              <a:rPr lang="nl-NL" dirty="0"/>
              <a:t/>
            </a:r>
            <a:br>
              <a:rPr lang="nl-NL" dirty="0"/>
            </a:br>
            <a:r>
              <a:rPr lang="nl-NL" i="1" dirty="0"/>
              <a:t>Wat vind jij en wat weet jij?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846054" y="4693041"/>
            <a:ext cx="3309803" cy="1260629"/>
          </a:xfrm>
        </p:spPr>
        <p:txBody>
          <a:bodyPr/>
          <a:lstStyle/>
          <a:p>
            <a:r>
              <a:rPr lang="nl-NL" b="1" dirty="0" smtClean="0"/>
              <a:t>Start je Chromebook op!</a:t>
            </a:r>
            <a:endParaRPr lang="nl-NL" b="1" dirty="0"/>
          </a:p>
        </p:txBody>
      </p:sp>
      <p:pic>
        <p:nvPicPr>
          <p:cNvPr id="4" name="Picture 4" descr="Afbeeldingsresultaat voor questionmark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48" y="3108767"/>
            <a:ext cx="4159573" cy="311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fbeeldingsresultaat voor geography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635" y="-774"/>
            <a:ext cx="3645489" cy="242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26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7024744" cy="1143000"/>
          </a:xfrm>
        </p:spPr>
        <p:txBody>
          <a:bodyPr/>
          <a:lstStyle/>
          <a:p>
            <a:r>
              <a:rPr lang="nl-NL" dirty="0" smtClean="0"/>
              <a:t>Wat gaan we doen?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608" y="2204864"/>
            <a:ext cx="6777317" cy="3508977"/>
          </a:xfrm>
        </p:spPr>
        <p:txBody>
          <a:bodyPr>
            <a:normAutofit/>
          </a:bodyPr>
          <a:lstStyle/>
          <a:p>
            <a:r>
              <a:rPr lang="nl-NL" sz="2800" b="1" dirty="0" smtClean="0"/>
              <a:t>Het SO</a:t>
            </a:r>
            <a:r>
              <a:rPr lang="nl-NL" sz="2800" dirty="0" smtClean="0"/>
              <a:t>: hoe ging het?</a:t>
            </a:r>
          </a:p>
          <a:p>
            <a:r>
              <a:rPr lang="nl-NL" sz="2800" dirty="0" smtClean="0"/>
              <a:t>Afmaken en bespreken opdracht </a:t>
            </a:r>
            <a:r>
              <a:rPr lang="nl-NL" sz="2800" i="1" dirty="0" smtClean="0"/>
              <a:t>Brainstorm</a:t>
            </a:r>
          </a:p>
          <a:p>
            <a:r>
              <a:rPr lang="nl-NL" sz="2800" b="1" dirty="0" smtClean="0"/>
              <a:t>Enquête</a:t>
            </a:r>
            <a:r>
              <a:rPr lang="nl-NL" sz="2800" dirty="0" smtClean="0"/>
              <a:t>: hoe vind je de AK lessen?</a:t>
            </a:r>
            <a:endParaRPr lang="nl-NL" sz="2800" dirty="0"/>
          </a:p>
        </p:txBody>
      </p:sp>
      <p:sp>
        <p:nvSpPr>
          <p:cNvPr id="4" name="Tekstvak 3"/>
          <p:cNvSpPr txBox="1"/>
          <p:nvPr/>
        </p:nvSpPr>
        <p:spPr>
          <a:xfrm>
            <a:off x="4788024" y="142965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bg1"/>
                </a:solidFill>
              </a:rPr>
              <a:t>Heb je vragen? Vinger!</a:t>
            </a:r>
            <a:endParaRPr lang="nl-NL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21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5068" y="836712"/>
            <a:ext cx="8353046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Aan het einde van de les kan je…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87624" y="2204864"/>
            <a:ext cx="6777317" cy="3508977"/>
          </a:xfrm>
        </p:spPr>
        <p:txBody>
          <a:bodyPr/>
          <a:lstStyle/>
          <a:p>
            <a:r>
              <a:rPr lang="nl-NL" dirty="0" smtClean="0"/>
              <a:t>Begrippen uit je boek koppelen aan een land.</a:t>
            </a:r>
          </a:p>
          <a:p>
            <a:r>
              <a:rPr lang="nl-NL" dirty="0" smtClean="0"/>
              <a:t>‘’Jouw’’ land beschrijven aan de hand van de behandelde kenmerken.</a:t>
            </a:r>
          </a:p>
          <a:p>
            <a:r>
              <a:rPr lang="nl-NL" dirty="0" smtClean="0"/>
              <a:t>Lesstof samenvatten als voorbereiding op de toets. 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788024" y="142965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bg1"/>
                </a:solidFill>
              </a:rPr>
              <a:t>Heb je vragen? Vinger!</a:t>
            </a:r>
            <a:endParaRPr lang="nl-NL" sz="2000" b="1" dirty="0">
              <a:solidFill>
                <a:schemeClr val="bg1"/>
              </a:solidFill>
            </a:endParaRPr>
          </a:p>
        </p:txBody>
      </p:sp>
      <p:pic>
        <p:nvPicPr>
          <p:cNvPr id="5122" name="Picture 2" descr="Afbeeldingsresultaat voor che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935132"/>
            <a:ext cx="2257128" cy="186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75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9632" y="836712"/>
            <a:ext cx="7024744" cy="1143000"/>
          </a:xfrm>
        </p:spPr>
        <p:txBody>
          <a:bodyPr/>
          <a:lstStyle/>
          <a:p>
            <a:r>
              <a:rPr lang="nl-NL" dirty="0" smtClean="0"/>
              <a:t>Het SO: hoe ging het?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000" dirty="0" smtClean="0"/>
              <a:t>Wat was er makkelijk? </a:t>
            </a:r>
          </a:p>
          <a:p>
            <a:r>
              <a:rPr lang="nl-NL" sz="4000" dirty="0" smtClean="0"/>
              <a:t>Wat was er lastig? </a:t>
            </a:r>
          </a:p>
          <a:p>
            <a:r>
              <a:rPr lang="nl-NL" sz="4000" dirty="0" smtClean="0"/>
              <a:t>Wat verraste je? </a:t>
            </a:r>
            <a:endParaRPr lang="nl-NL" sz="4000" dirty="0"/>
          </a:p>
        </p:txBody>
      </p:sp>
      <p:sp>
        <p:nvSpPr>
          <p:cNvPr id="4" name="Tekstvak 3"/>
          <p:cNvSpPr txBox="1"/>
          <p:nvPr/>
        </p:nvSpPr>
        <p:spPr>
          <a:xfrm>
            <a:off x="4788024" y="142965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bg1"/>
                </a:solidFill>
              </a:rPr>
              <a:t>Heb je vragen? Vinger!</a:t>
            </a:r>
            <a:endParaRPr lang="nl-NL" sz="2000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Afbeeldingsresultaat voor wonder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188546"/>
            <a:ext cx="2271712" cy="227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73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06699" y="272212"/>
            <a:ext cx="7024744" cy="1143000"/>
          </a:xfrm>
        </p:spPr>
        <p:txBody>
          <a:bodyPr/>
          <a:lstStyle/>
          <a:p>
            <a:r>
              <a:rPr lang="nl-NL" dirty="0" smtClean="0"/>
              <a:t>Opdracht: brainstorm!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628800"/>
            <a:ext cx="7992888" cy="4680520"/>
          </a:xfrm>
        </p:spPr>
        <p:txBody>
          <a:bodyPr>
            <a:normAutofit/>
          </a:bodyPr>
          <a:lstStyle/>
          <a:p>
            <a:r>
              <a:rPr lang="nl-NL" dirty="0" smtClean="0"/>
              <a:t>Iedereen krijgt een kaartje van een land: Brazilië, Mali of Groenland </a:t>
            </a:r>
          </a:p>
          <a:p>
            <a:r>
              <a:rPr lang="nl-NL" dirty="0" smtClean="0"/>
              <a:t>Op dit kaartje ga je de desbetreffende paragraaf samenvatten</a:t>
            </a:r>
          </a:p>
          <a:p>
            <a:r>
              <a:rPr lang="nl-NL" dirty="0" smtClean="0"/>
              <a:t>Die doe je aan de hand van drie categorieën: </a:t>
            </a:r>
            <a:r>
              <a:rPr lang="nl-NL" b="1" dirty="0" smtClean="0"/>
              <a:t>ligging</a:t>
            </a:r>
            <a:r>
              <a:rPr lang="nl-NL" dirty="0" smtClean="0"/>
              <a:t>, </a:t>
            </a:r>
            <a:r>
              <a:rPr lang="nl-NL" b="1" dirty="0" smtClean="0"/>
              <a:t>klimaat/landschap</a:t>
            </a:r>
            <a:r>
              <a:rPr lang="nl-NL" dirty="0" smtClean="0"/>
              <a:t> en </a:t>
            </a:r>
            <a:r>
              <a:rPr lang="nl-NL" b="1" dirty="0" smtClean="0"/>
              <a:t>bevolking.</a:t>
            </a:r>
          </a:p>
          <a:p>
            <a:r>
              <a:rPr lang="nl-NL" dirty="0" smtClean="0"/>
              <a:t>Schrijf en teken wat je nog weet van dit gebied! </a:t>
            </a:r>
          </a:p>
          <a:p>
            <a:r>
              <a:rPr lang="nl-NL" dirty="0" smtClean="0"/>
              <a:t>Gebruik je boek als hulp! </a:t>
            </a:r>
          </a:p>
          <a:p>
            <a:endParaRPr lang="nl-NL" dirty="0"/>
          </a:p>
          <a:p>
            <a:r>
              <a:rPr lang="nl-NL" i="1" dirty="0" smtClean="0"/>
              <a:t>Ik loop rond voor vragen; geen vingers dus! </a:t>
            </a:r>
            <a:endParaRPr lang="nl-NL" i="1" dirty="0"/>
          </a:p>
        </p:txBody>
      </p:sp>
      <p:sp>
        <p:nvSpPr>
          <p:cNvPr id="4" name="Tekstvak 3"/>
          <p:cNvSpPr txBox="1"/>
          <p:nvPr/>
        </p:nvSpPr>
        <p:spPr>
          <a:xfrm>
            <a:off x="5004048" y="10602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bg1"/>
                </a:solidFill>
              </a:rPr>
              <a:t>Blz. 24 - 31</a:t>
            </a:r>
            <a:endParaRPr lang="nl-NL" sz="28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887" y="6165305"/>
            <a:ext cx="2825113" cy="692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628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8918" y="353573"/>
            <a:ext cx="7024744" cy="1143000"/>
          </a:xfrm>
        </p:spPr>
        <p:txBody>
          <a:bodyPr/>
          <a:lstStyle/>
          <a:p>
            <a:r>
              <a:rPr lang="nl-NL" dirty="0" smtClean="0"/>
              <a:t>Leer van elkaar!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4849" y="1756048"/>
            <a:ext cx="7704856" cy="3508977"/>
          </a:xfrm>
        </p:spPr>
        <p:txBody>
          <a:bodyPr>
            <a:normAutofit/>
          </a:bodyPr>
          <a:lstStyle/>
          <a:p>
            <a:r>
              <a:rPr lang="nl-NL" dirty="0" smtClean="0"/>
              <a:t>Je samenvatting is nu af!</a:t>
            </a:r>
          </a:p>
          <a:p>
            <a:r>
              <a:rPr lang="nl-NL" dirty="0" smtClean="0"/>
              <a:t>Wissel je samenvatting om met een klasgenoot</a:t>
            </a:r>
          </a:p>
          <a:p>
            <a:r>
              <a:rPr lang="nl-NL" dirty="0" smtClean="0"/>
              <a:t>Dit moet een </a:t>
            </a:r>
            <a:r>
              <a:rPr lang="nl-NL" b="1" dirty="0" smtClean="0"/>
              <a:t>ander land </a:t>
            </a:r>
            <a:r>
              <a:rPr lang="nl-NL" dirty="0" smtClean="0"/>
              <a:t>zijn dan je zelf had! </a:t>
            </a:r>
          </a:p>
          <a:p>
            <a:r>
              <a:rPr lang="nl-NL" dirty="0" smtClean="0"/>
              <a:t>Noteer op je Chromebook wat je nog niet wist over dit land: begrippen, kenmerken, etc. </a:t>
            </a:r>
          </a:p>
          <a:p>
            <a:r>
              <a:rPr lang="nl-NL" dirty="0" smtClean="0"/>
              <a:t>Leer van elkaar! 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788024" y="142965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bg1"/>
                </a:solidFill>
              </a:rPr>
              <a:t>Heb je vragen? Vinger!</a:t>
            </a:r>
            <a:endParaRPr lang="nl-NL" sz="2000" b="1" dirty="0">
              <a:solidFill>
                <a:schemeClr val="bg1"/>
              </a:solidFill>
            </a:endParaRPr>
          </a:p>
        </p:txBody>
      </p:sp>
      <p:pic>
        <p:nvPicPr>
          <p:cNvPr id="3076" name="Picture 4" descr="Afbeeldingsresultaat voor stud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905" y="4509120"/>
            <a:ext cx="3555543" cy="1953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32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558343"/>
            <a:ext cx="7776982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Wat vind jij van Aardrijkskundeles?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2132856"/>
            <a:ext cx="7488832" cy="3744416"/>
          </a:xfrm>
        </p:spPr>
        <p:txBody>
          <a:bodyPr>
            <a:normAutofit/>
          </a:bodyPr>
          <a:lstStyle/>
          <a:p>
            <a:r>
              <a:rPr lang="nl-NL" sz="2000" dirty="0" smtClean="0"/>
              <a:t>Ga </a:t>
            </a:r>
            <a:r>
              <a:rPr lang="nl-NL" sz="2000" dirty="0"/>
              <a:t>naar deze link: </a:t>
            </a:r>
            <a:r>
              <a:rPr lang="nl-NL" sz="2000" dirty="0">
                <a:hlinkClick r:id="rId2"/>
              </a:rPr>
              <a:t>http://</a:t>
            </a:r>
            <a:r>
              <a:rPr lang="nl-NL" sz="2000" dirty="0" smtClean="0">
                <a:hlinkClick r:id="rId2"/>
              </a:rPr>
              <a:t>www.survio.com/survey/d/B2K4L1F3E6X4J7W1A</a:t>
            </a:r>
            <a:endParaRPr lang="nl-NL" sz="2000" dirty="0" smtClean="0"/>
          </a:p>
          <a:p>
            <a:r>
              <a:rPr lang="nl-NL" sz="2000" dirty="0" smtClean="0"/>
              <a:t>Vul </a:t>
            </a:r>
            <a:r>
              <a:rPr lang="nl-NL" sz="2000" b="1" dirty="0" smtClean="0"/>
              <a:t>in stilte </a:t>
            </a:r>
            <a:r>
              <a:rPr lang="nl-NL" sz="2000" dirty="0" smtClean="0"/>
              <a:t>de vragen in.</a:t>
            </a:r>
          </a:p>
          <a:p>
            <a:r>
              <a:rPr lang="nl-NL" sz="2000" dirty="0" smtClean="0"/>
              <a:t>De lijst is anoniem, </a:t>
            </a:r>
            <a:r>
              <a:rPr lang="nl-NL" sz="2000" i="1" dirty="0" smtClean="0"/>
              <a:t>wees dus eerlijk</a:t>
            </a:r>
            <a:r>
              <a:rPr lang="nl-NL" sz="2000" dirty="0" smtClean="0"/>
              <a:t>! </a:t>
            </a:r>
          </a:p>
          <a:p>
            <a:endParaRPr lang="nl-NL" sz="2000" dirty="0"/>
          </a:p>
          <a:p>
            <a:r>
              <a:rPr lang="nl-NL" sz="2000" b="1" i="1" dirty="0" smtClean="0"/>
              <a:t>Klaar? </a:t>
            </a:r>
            <a:r>
              <a:rPr lang="nl-NL" sz="2000" dirty="0" smtClean="0"/>
              <a:t>Maak een samenvatting van par. 2.3 en 2.4</a:t>
            </a:r>
            <a:endParaRPr lang="nl-NL" sz="2000" b="1" i="1" dirty="0"/>
          </a:p>
        </p:txBody>
      </p:sp>
      <p:sp>
        <p:nvSpPr>
          <p:cNvPr id="4" name="Tekstvak 3"/>
          <p:cNvSpPr txBox="1"/>
          <p:nvPr/>
        </p:nvSpPr>
        <p:spPr>
          <a:xfrm>
            <a:off x="4788024" y="142965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bg1"/>
                </a:solidFill>
              </a:rPr>
              <a:t>Heb je vragen? Vinger!</a:t>
            </a:r>
            <a:endParaRPr lang="nl-NL" sz="2000" b="1" dirty="0">
              <a:solidFill>
                <a:schemeClr val="bg1"/>
              </a:solidFill>
            </a:endParaRPr>
          </a:p>
        </p:txBody>
      </p:sp>
      <p:pic>
        <p:nvPicPr>
          <p:cNvPr id="6146" name="Picture 2" descr="Afbeeldingsresultaat voor glob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040" y="4481736"/>
            <a:ext cx="273270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841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5068" y="836712"/>
            <a:ext cx="8353046" cy="1143000"/>
          </a:xfrm>
        </p:spPr>
        <p:txBody>
          <a:bodyPr>
            <a:normAutofit/>
          </a:bodyPr>
          <a:lstStyle/>
          <a:p>
            <a:r>
              <a:rPr lang="nl-NL" dirty="0" smtClean="0"/>
              <a:t>Je kan nu…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132856"/>
            <a:ext cx="6777317" cy="3508977"/>
          </a:xfrm>
        </p:spPr>
        <p:txBody>
          <a:bodyPr/>
          <a:lstStyle/>
          <a:p>
            <a:r>
              <a:rPr lang="nl-NL" dirty="0" smtClean="0"/>
              <a:t>Begrippen uit je boek koppelen aan een land.</a:t>
            </a:r>
          </a:p>
          <a:p>
            <a:r>
              <a:rPr lang="nl-NL" dirty="0" smtClean="0"/>
              <a:t>‘’Jouw’’ land beschrijven aan de hand van de behandelde kenmerken.</a:t>
            </a:r>
          </a:p>
          <a:p>
            <a:r>
              <a:rPr lang="nl-NL" dirty="0" smtClean="0"/>
              <a:t>Lesstof samenvatten als voorbereiding op de toets. 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788024" y="142965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solidFill>
                  <a:schemeClr val="bg1"/>
                </a:solidFill>
              </a:rPr>
              <a:t>Heb je vragen? Vinger!</a:t>
            </a:r>
            <a:endParaRPr lang="nl-NL" sz="2000" b="1" dirty="0">
              <a:solidFill>
                <a:schemeClr val="bg1"/>
              </a:solidFill>
            </a:endParaRPr>
          </a:p>
        </p:txBody>
      </p:sp>
      <p:pic>
        <p:nvPicPr>
          <p:cNvPr id="5122" name="Picture 2" descr="Afbeeldingsresultaat voor che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935132"/>
            <a:ext cx="2257128" cy="186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51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23</TotalTime>
  <Words>330</Words>
  <Application>Microsoft Office PowerPoint</Application>
  <PresentationFormat>Diavoorstelling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Thema1</vt:lpstr>
      <vt:lpstr>Hoofdstuk 2:  Wat vind jij en wat weet jij? </vt:lpstr>
      <vt:lpstr>Wat gaan we doen? </vt:lpstr>
      <vt:lpstr>Aan het einde van de les kan je…</vt:lpstr>
      <vt:lpstr>Het SO: hoe ging het? </vt:lpstr>
      <vt:lpstr>Opdracht: brainstorm! </vt:lpstr>
      <vt:lpstr>Leer van elkaar! </vt:lpstr>
      <vt:lpstr>Wat vind jij van Aardrijkskundeles? </vt:lpstr>
      <vt:lpstr>Je kan nu…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2:  Wat vind jij en wat weet jij?</dc:title>
  <dc:creator>duco spakman</dc:creator>
  <cp:lastModifiedBy>duco spakman</cp:lastModifiedBy>
  <cp:revision>3</cp:revision>
  <dcterms:created xsi:type="dcterms:W3CDTF">2016-12-19T16:32:11Z</dcterms:created>
  <dcterms:modified xsi:type="dcterms:W3CDTF">2016-12-19T16:56:03Z</dcterms:modified>
</cp:coreProperties>
</file>