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6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4D1DB9A-5654-4D5E-A3C6-214B331C577D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4798F2-BA16-4F51-9164-308FE0AEB0E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chooltv.nl/video/stuwwallen-uit-de-ijstijd-gletsjers-bedekten-ons-land/#q=gletsj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i="1" dirty="0" smtClean="0"/>
              <a:t>Paragraaf 3.3</a:t>
            </a:r>
            <a:br>
              <a:rPr lang="nl-NL" b="1" i="1" dirty="0" smtClean="0"/>
            </a:br>
            <a:r>
              <a:rPr lang="nl-NL" b="1" i="1" dirty="0" smtClean="0"/>
              <a:t>Rivieren van </a:t>
            </a:r>
            <a:r>
              <a:rPr lang="nl-NL" b="1" i="1" dirty="0"/>
              <a:t>i</a:t>
            </a:r>
            <a:r>
              <a:rPr lang="nl-NL" b="1" i="1" dirty="0" smtClean="0"/>
              <a:t>js</a:t>
            </a:r>
            <a:endParaRPr lang="nl-NL" b="1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88309" y="4581128"/>
            <a:ext cx="3309803" cy="1260629"/>
          </a:xfrm>
        </p:spPr>
        <p:txBody>
          <a:bodyPr/>
          <a:lstStyle/>
          <a:p>
            <a:r>
              <a:rPr lang="nl-NL" b="1" dirty="0" smtClean="0"/>
              <a:t>Pak je boeken! 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>Bladzijde 56 - 57</a:t>
            </a:r>
            <a:endParaRPr lang="nl-NL" b="1" dirty="0"/>
          </a:p>
        </p:txBody>
      </p:sp>
      <p:pic>
        <p:nvPicPr>
          <p:cNvPr id="2050" name="Picture 2" descr="Afbeeldingsresultaat voor breaking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0"/>
            <a:ext cx="3554105" cy="23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beeldingsresultaat voor geirangerfj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Afbeeldingsresultaat voor gletsj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89" y="3451360"/>
            <a:ext cx="4603771" cy="28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at voor glob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6" y="69269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7563" y="778282"/>
            <a:ext cx="7024744" cy="1143000"/>
          </a:xfrm>
        </p:spPr>
        <p:txBody>
          <a:bodyPr/>
          <a:lstStyle/>
          <a:p>
            <a:r>
              <a:rPr lang="nl-NL" dirty="0" smtClean="0"/>
              <a:t>Wat kan je…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gevolgen van erosie (en verwering) voor de bevolking beschrijven </a:t>
            </a:r>
          </a:p>
          <a:p>
            <a:r>
              <a:rPr lang="nl-NL" dirty="0"/>
              <a:t>Uitleggen waarom het smelten van gletsjers nadelig is. </a:t>
            </a:r>
          </a:p>
          <a:p>
            <a:r>
              <a:rPr lang="nl-NL" dirty="0"/>
              <a:t>Beschrijven op welke manier toeristen het Alpenlandschap beïnvloeden. 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56 - 57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Afbeeldingsresultaat voor glob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068489" cy="20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AutoShape 2" descr="Afbeeldingsresultaat voor geirangerfj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" y="0"/>
            <a:ext cx="9144000" cy="683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5350"/>
            <a:ext cx="175124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farm1.staticflickr.com/570/30731806564_7a0e4d9cbf_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" y="7938"/>
            <a:ext cx="9121133" cy="682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060848"/>
            <a:ext cx="7560956" cy="4273700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Herhaling: </a:t>
            </a:r>
            <a:r>
              <a:rPr lang="nl-NL" sz="2800" dirty="0" smtClean="0"/>
              <a:t>ijstijden en gletsjers </a:t>
            </a:r>
          </a:p>
          <a:p>
            <a:r>
              <a:rPr lang="nl-NL" sz="2800" b="1" dirty="0" smtClean="0"/>
              <a:t>Opdracht: </a:t>
            </a:r>
            <a:r>
              <a:rPr lang="nl-NL" sz="2800" i="1" dirty="0" err="1" smtClean="0"/>
              <a:t>Breaking</a:t>
            </a:r>
            <a:r>
              <a:rPr lang="nl-NL" sz="2800" i="1" dirty="0" smtClean="0"/>
              <a:t> News !</a:t>
            </a:r>
          </a:p>
          <a:p>
            <a:r>
              <a:rPr lang="nl-NL" sz="2800" b="1" dirty="0" smtClean="0"/>
              <a:t>Bespreken; </a:t>
            </a:r>
            <a:r>
              <a:rPr lang="nl-NL" sz="2800" dirty="0" smtClean="0"/>
              <a:t>wat heb je gemaakt?</a:t>
            </a:r>
            <a:endParaRPr lang="nl-NL" sz="2800" b="1" dirty="0" smtClean="0"/>
          </a:p>
          <a:p>
            <a:r>
              <a:rPr lang="nl-NL" sz="2800" b="1" dirty="0" smtClean="0"/>
              <a:t>Afsluiten: </a:t>
            </a:r>
            <a:r>
              <a:rPr lang="nl-NL" sz="2800" dirty="0" smtClean="0"/>
              <a:t>hoe ging de les?</a:t>
            </a:r>
            <a:endParaRPr lang="nl-NL" sz="2800" b="1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5076056" y="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56 - 57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fbeeldingsresultaat voor glob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068489" cy="20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27203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Aan het einde van de les kan je…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3508977"/>
          </a:xfrm>
        </p:spPr>
        <p:txBody>
          <a:bodyPr>
            <a:normAutofit/>
          </a:bodyPr>
          <a:lstStyle/>
          <a:p>
            <a:r>
              <a:rPr lang="nl-NL" sz="2600" dirty="0" smtClean="0"/>
              <a:t>De gevolgen van erosie (en verwering) voor de bevolking beschrijven </a:t>
            </a:r>
          </a:p>
          <a:p>
            <a:r>
              <a:rPr lang="nl-NL" sz="2600" dirty="0" smtClean="0"/>
              <a:t>Uitleggen waarom het smelten van gletsjers nadelig is. </a:t>
            </a:r>
          </a:p>
          <a:p>
            <a:r>
              <a:rPr lang="nl-NL" sz="2600" dirty="0" smtClean="0"/>
              <a:t>Beschrijven op welke manier toeristen het Alpenlandschap beïnvloeden. </a:t>
            </a:r>
            <a:endParaRPr lang="nl-NL" sz="2600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56 - 57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Afbeeldingsresultaat voor berg kleurpla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89" y="4829440"/>
            <a:ext cx="1906923" cy="1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3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nl-NL" dirty="0" smtClean="0"/>
              <a:t>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4037" y="2132856"/>
            <a:ext cx="7632964" cy="3508977"/>
          </a:xfrm>
        </p:spPr>
        <p:txBody>
          <a:bodyPr/>
          <a:lstStyle/>
          <a:p>
            <a:r>
              <a:rPr lang="nl-NL" b="1" dirty="0" smtClean="0"/>
              <a:t>Gletsjers: </a:t>
            </a:r>
            <a:r>
              <a:rPr lang="nl-NL" dirty="0" smtClean="0"/>
              <a:t>groot, zwaar en landschapsvormend.</a:t>
            </a:r>
          </a:p>
          <a:p>
            <a:r>
              <a:rPr lang="nl-NL" dirty="0" smtClean="0"/>
              <a:t>Niet alleen in koude gebieden, vroeger ook in NL! </a:t>
            </a:r>
          </a:p>
          <a:p>
            <a:r>
              <a:rPr lang="nl-NL" i="1" dirty="0" smtClean="0"/>
              <a:t>Gevolg: </a:t>
            </a:r>
            <a:r>
              <a:rPr lang="nl-NL" dirty="0" smtClean="0"/>
              <a:t>Hunebedden, heuvels, zand en grind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2"/>
              </a:rPr>
              <a:t>een cool filmpje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076056" y="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56 - 57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4" descr="Afbeeldingsresultaat voor hunebed kleurpla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3217218" cy="19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08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7961" y="528659"/>
            <a:ext cx="7024744" cy="1143000"/>
          </a:xfrm>
        </p:spPr>
        <p:txBody>
          <a:bodyPr/>
          <a:lstStyle/>
          <a:p>
            <a:r>
              <a:rPr lang="nl-NL" dirty="0" smtClean="0"/>
              <a:t>Opdracht: </a:t>
            </a:r>
            <a:r>
              <a:rPr lang="nl-NL" i="1" dirty="0" err="1" smtClean="0"/>
              <a:t>Breaking</a:t>
            </a:r>
            <a:r>
              <a:rPr lang="nl-NL" i="1" dirty="0" smtClean="0"/>
              <a:t> News!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2132856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Kies een nieuwsbericht </a:t>
            </a:r>
          </a:p>
          <a:p>
            <a:r>
              <a:rPr lang="nl-NL" sz="2800" dirty="0" smtClean="0"/>
              <a:t>Voorspel het vervolg of de inhoud van het artikel </a:t>
            </a:r>
          </a:p>
          <a:p>
            <a:endParaRPr lang="nl-NL" sz="2800" dirty="0"/>
          </a:p>
          <a:p>
            <a:r>
              <a:rPr lang="nl-NL" sz="2800" dirty="0" smtClean="0"/>
              <a:t>Gebruik je boek en de </a:t>
            </a:r>
            <a:r>
              <a:rPr lang="nl-NL" sz="2800" b="1" dirty="0" smtClean="0"/>
              <a:t>begrippen</a:t>
            </a:r>
            <a:r>
              <a:rPr lang="nl-NL" sz="2800" dirty="0" smtClean="0"/>
              <a:t>! </a:t>
            </a:r>
          </a:p>
          <a:p>
            <a:endParaRPr lang="nl-NL" sz="2800" dirty="0"/>
          </a:p>
          <a:p>
            <a:r>
              <a:rPr lang="nl-NL" sz="2800" dirty="0" smtClean="0"/>
              <a:t>Klaar? Vinger! 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56 - 57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" y="0"/>
            <a:ext cx="9123606" cy="686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Gebruiker\Desktop\Opleiding\Jaar 3\WPL3\Lesvoorbereidingen\Klas 2\nieuw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0" y="476672"/>
            <a:ext cx="64007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12" y="4077072"/>
            <a:ext cx="5717588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:\Users\Gebruiker\Desktop\Opleiding\Jaar 3\WPL3\Lesvoorbereidingen\Klas 2\head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886"/>
            <a:ext cx="7920880" cy="37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 descr="Afbeeldingsresultaat voor new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12" descr="Afbeeldingsresultaat voor news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869160"/>
            <a:ext cx="1803516" cy="180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3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</p:spPr>
        <p:txBody>
          <a:bodyPr/>
          <a:lstStyle/>
          <a:p>
            <a:r>
              <a:rPr lang="nl-NL" dirty="0" smtClean="0"/>
              <a:t>Bespreken: </a:t>
            </a:r>
            <a:r>
              <a:rPr lang="nl-NL" i="1" dirty="0" err="1" smtClean="0"/>
              <a:t>Breaking</a:t>
            </a:r>
            <a:r>
              <a:rPr lang="nl-NL" i="1" dirty="0" smtClean="0"/>
              <a:t> News!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2283733"/>
            <a:ext cx="6777317" cy="3508977"/>
          </a:xfrm>
        </p:spPr>
        <p:txBody>
          <a:bodyPr/>
          <a:lstStyle/>
          <a:p>
            <a:r>
              <a:rPr lang="nl-NL" sz="2800" dirty="0" smtClean="0"/>
              <a:t>Wie heeft wat gemaakt? </a:t>
            </a:r>
          </a:p>
          <a:p>
            <a:endParaRPr lang="nl-NL" dirty="0"/>
          </a:p>
          <a:p>
            <a:r>
              <a:rPr lang="nl-NL" sz="2800" b="1" dirty="0" smtClean="0"/>
              <a:t>De nieuwsuitzending? </a:t>
            </a:r>
          </a:p>
          <a:p>
            <a:r>
              <a:rPr lang="nl-NL" sz="2800" b="1" dirty="0" smtClean="0"/>
              <a:t>De Tweet?</a:t>
            </a:r>
            <a:endParaRPr lang="nl-NL" sz="2800" b="1" dirty="0"/>
          </a:p>
          <a:p>
            <a:r>
              <a:rPr lang="nl-NL" sz="2800" b="1" dirty="0" smtClean="0"/>
              <a:t>De krantenkop? </a:t>
            </a:r>
            <a:endParaRPr lang="nl-NL" sz="28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5076056" y="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Blz. 56 - 57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Afbeeldingsresultaat voor n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24" y="5480165"/>
            <a:ext cx="2346201" cy="13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rtl4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62" y="4113053"/>
            <a:ext cx="1204981" cy="6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fox n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70" y="5059717"/>
            <a:ext cx="1535224" cy="144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706190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82</TotalTime>
  <Words>258</Words>
  <Application>Microsoft Office PowerPoint</Application>
  <PresentationFormat>Diavoorstelling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Thema1</vt:lpstr>
      <vt:lpstr>Paragraaf 3.3 Rivieren van ijs</vt:lpstr>
      <vt:lpstr>PowerPoint-presentatie</vt:lpstr>
      <vt:lpstr>Wat gaan we doen? </vt:lpstr>
      <vt:lpstr>Aan het einde van de les kan je…</vt:lpstr>
      <vt:lpstr>Herhaling</vt:lpstr>
      <vt:lpstr>Opdracht: Breaking News! </vt:lpstr>
      <vt:lpstr>PowerPoint-presentatie</vt:lpstr>
      <vt:lpstr>Bespreken: Breaking News!</vt:lpstr>
      <vt:lpstr>Reflectie </vt:lpstr>
      <vt:lpstr>Wat kan je…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duco spakman</dc:creator>
  <cp:lastModifiedBy>duco spakman</cp:lastModifiedBy>
  <cp:revision>7</cp:revision>
  <dcterms:created xsi:type="dcterms:W3CDTF">2016-12-13T16:37:43Z</dcterms:created>
  <dcterms:modified xsi:type="dcterms:W3CDTF">2016-12-13T20:35:01Z</dcterms:modified>
</cp:coreProperties>
</file>