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4BC98FE-8D1E-45B3-B63A-8D0478401989}" type="datetimeFigureOut">
              <a:rPr lang="nl-NL" smtClean="0"/>
              <a:t>4-4-2016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91072C-610B-4D04-B30F-F5DF6067B5A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204864"/>
            <a:ext cx="3888433" cy="198974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Eigenomgeving: </a:t>
            </a:r>
            <a:r>
              <a:rPr lang="nl-NL" sz="3200" b="1" i="1" dirty="0" smtClean="0"/>
              <a:t>laatste les!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smtClean="0"/>
              <a:t>Pak je lesboek!</a:t>
            </a:r>
            <a:endParaRPr lang="nl-NL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1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409141" cy="366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nl-NL" dirty="0" smtClean="0"/>
              <a:t>Deze week: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Vandaag: </a:t>
            </a:r>
            <a:r>
              <a:rPr lang="nl-NL" b="1" dirty="0" smtClean="0"/>
              <a:t>laatste </a:t>
            </a:r>
            <a:r>
              <a:rPr lang="nl-NL" dirty="0" smtClean="0"/>
              <a:t>les om je kaart af te maken! Denk aan de rubric!</a:t>
            </a:r>
          </a:p>
          <a:p>
            <a:endParaRPr lang="nl-NL" dirty="0"/>
          </a:p>
          <a:p>
            <a:r>
              <a:rPr lang="nl-NL" dirty="0" smtClean="0"/>
              <a:t>Donderdag: beoordelen en reflecteren!</a:t>
            </a:r>
            <a:endParaRPr lang="nl-NL" dirty="0"/>
          </a:p>
        </p:txBody>
      </p:sp>
      <p:pic>
        <p:nvPicPr>
          <p:cNvPr id="1026" name="Picture 2" descr="http://www.nijboer.cc/images/upload/spiegeltoch_tekek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1431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r>
              <a:rPr lang="nl-NL" dirty="0" smtClean="0"/>
              <a:t>Reflecteren, wat is dat?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940" cy="3508977"/>
          </a:xfrm>
        </p:spPr>
        <p:txBody>
          <a:bodyPr/>
          <a:lstStyle/>
          <a:p>
            <a:r>
              <a:rPr lang="nl-NL" dirty="0" smtClean="0"/>
              <a:t>Je gaat eens goed kijken naar jezelf!</a:t>
            </a:r>
          </a:p>
          <a:p>
            <a:r>
              <a:rPr lang="nl-NL" dirty="0" smtClean="0"/>
              <a:t>Hoe heb ik gewerkt, wat heb ik bijgedragen, heb ik mijn tijd goed gebruikt?</a:t>
            </a:r>
          </a:p>
          <a:p>
            <a:endParaRPr lang="nl-NL" dirty="0"/>
          </a:p>
          <a:p>
            <a:r>
              <a:rPr lang="nl-NL" i="1" dirty="0" smtClean="0"/>
              <a:t>Wat ging er goed, wat ging er minder goed? </a:t>
            </a:r>
            <a:endParaRPr lang="nl-NL" i="1" dirty="0"/>
          </a:p>
        </p:txBody>
      </p:sp>
      <p:pic>
        <p:nvPicPr>
          <p:cNvPr id="2052" name="Picture 4" descr="http://www.vsi.eu/public/files/images/Smile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06264"/>
            <a:ext cx="3191518" cy="10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4" descr="http://vignette2.wikia.nocookie.net/uncyclopedia/images/4/44/White_square.png/revision/latest?cb=2006100320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" y="0"/>
            <a:ext cx="9131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" y="836712"/>
            <a:ext cx="9042598" cy="500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0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nl-NL" dirty="0" smtClean="0"/>
              <a:t>En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204864"/>
            <a:ext cx="7272808" cy="3508977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Klaar?</a:t>
            </a:r>
            <a:r>
              <a:rPr lang="nl-NL" sz="2800" dirty="0" smtClean="0"/>
              <a:t> Top!</a:t>
            </a:r>
          </a:p>
          <a:p>
            <a:endParaRPr lang="nl-NL" sz="2800" dirty="0"/>
          </a:p>
          <a:p>
            <a:r>
              <a:rPr lang="nl-NL" sz="2800" b="1" dirty="0" smtClean="0"/>
              <a:t>Niet klaar? </a:t>
            </a:r>
            <a:r>
              <a:rPr lang="nl-NL" sz="2800" dirty="0" smtClean="0"/>
              <a:t>Jammer…Afmaken tijdens KWT!</a:t>
            </a:r>
            <a:endParaRPr lang="nl-NL" sz="2800" dirty="0"/>
          </a:p>
        </p:txBody>
      </p:sp>
      <p:pic>
        <p:nvPicPr>
          <p:cNvPr id="5122" name="Picture 2" descr="http://pix.iemoji.com/images/emoji/apple/ios-9/256/ok-hand-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1718320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/>
          <a:lstStyle/>
          <a:p>
            <a:r>
              <a:rPr lang="nl-NL" dirty="0" smtClean="0"/>
              <a:t>Huiswerk voor donderdag: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3508977"/>
          </a:xfrm>
        </p:spPr>
        <p:txBody>
          <a:bodyPr/>
          <a:lstStyle/>
          <a:p>
            <a:r>
              <a:rPr lang="nl-NL" b="1" dirty="0" smtClean="0"/>
              <a:t>Kaart is af!!!</a:t>
            </a:r>
          </a:p>
          <a:p>
            <a:r>
              <a:rPr lang="nl-NL" dirty="0" smtClean="0"/>
              <a:t>Schrijven van reflectie: </a:t>
            </a:r>
            <a:br>
              <a:rPr lang="nl-NL" dirty="0" smtClean="0"/>
            </a:br>
            <a:r>
              <a:rPr lang="nl-NL" dirty="0" smtClean="0"/>
              <a:t>wat ging er goed, wat ging er minder goed? Denk aan samenwerking, planning en je eindproduct. </a:t>
            </a:r>
            <a:r>
              <a:rPr lang="nl-NL" i="1" dirty="0" smtClean="0"/>
              <a:t>Wat kan je de volgende keer beter doen? </a:t>
            </a:r>
          </a:p>
          <a:p>
            <a:endParaRPr lang="nl-NL" i="1" dirty="0" smtClean="0"/>
          </a:p>
          <a:p>
            <a:r>
              <a:rPr lang="nl-NL" b="1" u="sng" dirty="0" smtClean="0"/>
              <a:t>Reflectie bestaat uit ongeveer 200 woorden. </a:t>
            </a:r>
            <a:endParaRPr lang="nl-NL" b="1" u="sng" dirty="0"/>
          </a:p>
        </p:txBody>
      </p:sp>
      <p:pic>
        <p:nvPicPr>
          <p:cNvPr id="6" name="Picture 4" descr="http://www.vsi.eu/public/files/images/Smiley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17232"/>
            <a:ext cx="2111398" cy="7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</TotalTime>
  <Words>102</Words>
  <Application>Microsoft Office PowerPoint</Application>
  <PresentationFormat>Diavoorstelling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Thema1</vt:lpstr>
      <vt:lpstr>Eigenomgeving: laatste les!</vt:lpstr>
      <vt:lpstr>Deze week:</vt:lpstr>
      <vt:lpstr>Reflecteren, wat is dat?</vt:lpstr>
      <vt:lpstr>PowerPoint-presentatie</vt:lpstr>
      <vt:lpstr>En nu?</vt:lpstr>
      <vt:lpstr>Huiswerk voor donderdag: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Eigenomgeving: laatste les!</dc:title>
  <dc:creator>duco spakman</dc:creator>
  <cp:lastModifiedBy>duco spakman</cp:lastModifiedBy>
  <cp:revision>3</cp:revision>
  <dcterms:created xsi:type="dcterms:W3CDTF">2016-04-04T10:16:39Z</dcterms:created>
  <dcterms:modified xsi:type="dcterms:W3CDTF">2016-04-04T10:38:22Z</dcterms:modified>
</cp:coreProperties>
</file>