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D087327-4A1A-4BC4-B68C-873BF480654E}" type="datetimeFigureOut">
              <a:rPr lang="nl-NL" smtClean="0"/>
              <a:t>3-1-2016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D51392-44DE-43E6-9553-B80D29EC7DBC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7327-4A1A-4BC4-B68C-873BF480654E}" type="datetimeFigureOut">
              <a:rPr lang="nl-NL" smtClean="0"/>
              <a:t>3-1-2016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1392-44DE-43E6-9553-B80D29EC7DB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7327-4A1A-4BC4-B68C-873BF480654E}" type="datetimeFigureOut">
              <a:rPr lang="nl-NL" smtClean="0"/>
              <a:t>3-1-2016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1392-44DE-43E6-9553-B80D29EC7DB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7327-4A1A-4BC4-B68C-873BF480654E}" type="datetimeFigureOut">
              <a:rPr lang="nl-NL" smtClean="0"/>
              <a:t>3-1-2016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1392-44DE-43E6-9553-B80D29EC7DB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7327-4A1A-4BC4-B68C-873BF480654E}" type="datetimeFigureOut">
              <a:rPr lang="nl-NL" smtClean="0"/>
              <a:t>3-1-2016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1392-44DE-43E6-9553-B80D29EC7DB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7327-4A1A-4BC4-B68C-873BF480654E}" type="datetimeFigureOut">
              <a:rPr lang="nl-NL" smtClean="0"/>
              <a:t>3-1-2016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1392-44DE-43E6-9553-B80D29EC7DBC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7327-4A1A-4BC4-B68C-873BF480654E}" type="datetimeFigureOut">
              <a:rPr lang="nl-NL" smtClean="0"/>
              <a:t>3-1-2016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1392-44DE-43E6-9553-B80D29EC7DB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7327-4A1A-4BC4-B68C-873BF480654E}" type="datetimeFigureOut">
              <a:rPr lang="nl-NL" smtClean="0"/>
              <a:t>3-1-2016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1392-44DE-43E6-9553-B80D29EC7DB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7327-4A1A-4BC4-B68C-873BF480654E}" type="datetimeFigureOut">
              <a:rPr lang="nl-NL" smtClean="0"/>
              <a:t>3-1-2016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1392-44DE-43E6-9553-B80D29EC7DB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7327-4A1A-4BC4-B68C-873BF480654E}" type="datetimeFigureOut">
              <a:rPr lang="nl-NL" smtClean="0"/>
              <a:t>3-1-2016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1392-44DE-43E6-9553-B80D29EC7DBC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7327-4A1A-4BC4-B68C-873BF480654E}" type="datetimeFigureOut">
              <a:rPr lang="nl-NL" smtClean="0"/>
              <a:t>3-1-2016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1392-44DE-43E6-9553-B80D29EC7DB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D087327-4A1A-4BC4-B68C-873BF480654E}" type="datetimeFigureOut">
              <a:rPr lang="nl-NL" smtClean="0"/>
              <a:t>3-1-2016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5D51392-44DE-43E6-9553-B80D29EC7DBC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hooltv.nl/video/verschillende-soorten-regen-stijgingsregen-stuwingsregen-en-frontale-regen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132856"/>
            <a:ext cx="8064896" cy="4464496"/>
          </a:xfrm>
        </p:spPr>
        <p:txBody>
          <a:bodyPr>
            <a:normAutofit/>
          </a:bodyPr>
          <a:lstStyle/>
          <a:p>
            <a:r>
              <a:rPr lang="nl-NL" sz="2800" dirty="0" smtClean="0"/>
              <a:t>Introductie van het hoofdstuk </a:t>
            </a:r>
            <a:r>
              <a:rPr lang="nl-NL" sz="2800" b="1" dirty="0" smtClean="0"/>
              <a:t>(+- 5 min.)</a:t>
            </a:r>
          </a:p>
          <a:p>
            <a:r>
              <a:rPr lang="nl-NL" sz="2800" dirty="0" smtClean="0"/>
              <a:t>Stukje uitleg </a:t>
            </a:r>
            <a:r>
              <a:rPr lang="nl-NL" sz="2800" b="1" dirty="0" smtClean="0"/>
              <a:t>(+- 25 minuten)</a:t>
            </a:r>
          </a:p>
          <a:p>
            <a:r>
              <a:rPr lang="nl-NL" sz="2800" dirty="0" smtClean="0"/>
              <a:t>Opdrachtje </a:t>
            </a:r>
            <a:r>
              <a:rPr lang="nl-NL" sz="2800" b="1" dirty="0" smtClean="0"/>
              <a:t>(+-10 minuten)</a:t>
            </a:r>
          </a:p>
          <a:p>
            <a:r>
              <a:rPr lang="nl-NL" sz="2800" dirty="0" smtClean="0"/>
              <a:t>Bespreken en Tips/Tops geven aan elkaar </a:t>
            </a:r>
            <a:r>
              <a:rPr lang="nl-NL" sz="2800" b="1" dirty="0" smtClean="0"/>
              <a:t>(+- 5 minuten) </a:t>
            </a:r>
            <a:endParaRPr lang="nl-NL" sz="2800" b="1" dirty="0"/>
          </a:p>
        </p:txBody>
      </p:sp>
      <p:sp>
        <p:nvSpPr>
          <p:cNvPr id="4" name="AutoShape 2" descr="Afbeeldingsresultaat voor thumbs 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41168"/>
            <a:ext cx="1686974" cy="13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3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372575"/>
            <a:ext cx="3313355" cy="1702160"/>
          </a:xfrm>
        </p:spPr>
        <p:txBody>
          <a:bodyPr/>
          <a:lstStyle/>
          <a:p>
            <a:r>
              <a:rPr lang="nl-NL" dirty="0" smtClean="0"/>
              <a:t>Introductie Zuidoost- Azië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0" y="4149080"/>
            <a:ext cx="3672408" cy="1656184"/>
          </a:xfrm>
        </p:spPr>
        <p:txBody>
          <a:bodyPr>
            <a:normAutofit/>
          </a:bodyPr>
          <a:lstStyle/>
          <a:p>
            <a:r>
              <a:rPr lang="nl-NL" b="1" dirty="0" smtClean="0"/>
              <a:t>Thailand: een andere wereld (?)</a:t>
            </a:r>
          </a:p>
          <a:p>
            <a:r>
              <a:rPr lang="nl-NL" dirty="0" smtClean="0"/>
              <a:t>Paragraaf  3.1</a:t>
            </a:r>
          </a:p>
          <a:p>
            <a:r>
              <a:rPr lang="nl-NL" dirty="0" smtClean="0"/>
              <a:t>Blz. 40-41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72575"/>
            <a:ext cx="3994238" cy="3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128352" y="61511"/>
            <a:ext cx="3994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Denk aan:</a:t>
            </a:r>
          </a:p>
          <a:p>
            <a:r>
              <a:rPr lang="nl-NL" dirty="0" smtClean="0"/>
              <a:t>-Vingers</a:t>
            </a:r>
          </a:p>
          <a:p>
            <a:r>
              <a:rPr lang="nl-NL" dirty="0" smtClean="0"/>
              <a:t>-Elkaar laten uitpraten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7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43192"/>
            <a:ext cx="7024744" cy="1143000"/>
          </a:xfrm>
        </p:spPr>
        <p:txBody>
          <a:bodyPr/>
          <a:lstStyle/>
          <a:p>
            <a:r>
              <a:rPr lang="nl-NL" dirty="0" smtClean="0"/>
              <a:t>Thailand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39552" y="1628800"/>
            <a:ext cx="5832647" cy="5544616"/>
          </a:xfrm>
        </p:spPr>
        <p:txBody>
          <a:bodyPr>
            <a:normAutofit/>
          </a:bodyPr>
          <a:lstStyle/>
          <a:p>
            <a:r>
              <a:rPr lang="nl-NL" dirty="0" smtClean="0"/>
              <a:t>Een land in Zuidoost-Azië</a:t>
            </a:r>
          </a:p>
          <a:p>
            <a:endParaRPr lang="nl-NL" dirty="0" smtClean="0"/>
          </a:p>
          <a:p>
            <a:r>
              <a:rPr lang="nl-NL" dirty="0" smtClean="0"/>
              <a:t>+- 68 miljoen inwoners (hoeveel heeft NL?)</a:t>
            </a:r>
          </a:p>
          <a:p>
            <a:endParaRPr lang="nl-NL" dirty="0" smtClean="0"/>
          </a:p>
          <a:p>
            <a:r>
              <a:rPr lang="nl-NL" b="1" dirty="0" smtClean="0"/>
              <a:t>Boeddhisme </a:t>
            </a:r>
            <a:r>
              <a:rPr lang="nl-NL" dirty="0" smtClean="0"/>
              <a:t>is de grootste </a:t>
            </a:r>
            <a:r>
              <a:rPr lang="nl-NL" b="1" dirty="0" smtClean="0"/>
              <a:t>religieuze stroming </a:t>
            </a:r>
          </a:p>
          <a:p>
            <a:endParaRPr lang="nl-NL" b="1" dirty="0" smtClean="0"/>
          </a:p>
          <a:p>
            <a:r>
              <a:rPr lang="nl-NL" dirty="0" smtClean="0"/>
              <a:t>Hoofdstad: Bangkok</a:t>
            </a:r>
            <a:endParaRPr lang="nl-NL" dirty="0"/>
          </a:p>
        </p:txBody>
      </p:sp>
      <p:sp>
        <p:nvSpPr>
          <p:cNvPr id="8" name="AutoShape 8" descr="http://www2.thiememeulenhoff.nl/msp-degeo/?fileid=66629&amp;disposition=i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47" y="814692"/>
            <a:ext cx="2520280" cy="567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1" descr="http://www2.thiememeulenhoff.nl/msp-degeo/?fileid=66628&amp;disposition=in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0" y="7937"/>
            <a:ext cx="8283153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575" y="4163532"/>
            <a:ext cx="15020869" cy="3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3347864" y="227687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 smtClean="0"/>
              <a:t>Klimaat? </a:t>
            </a:r>
            <a:endParaRPr lang="nl-NL" sz="3600" b="1" i="1" dirty="0"/>
          </a:p>
        </p:txBody>
      </p:sp>
      <p:sp>
        <p:nvSpPr>
          <p:cNvPr id="11" name="Rechthoek 10"/>
          <p:cNvSpPr/>
          <p:nvPr/>
        </p:nvSpPr>
        <p:spPr>
          <a:xfrm>
            <a:off x="2286000" y="58052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hlinkClick r:id="rId5"/>
              </a:rPr>
              <a:t>http://www.schooltv.nl/video/verschillende-soorten-regen-stijgingsregen-stuwingsregen-en-frontale-regen/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49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024744" cy="1143000"/>
          </a:xfrm>
        </p:spPr>
        <p:txBody>
          <a:bodyPr/>
          <a:lstStyle/>
          <a:p>
            <a:r>
              <a:rPr lang="nl-NL" dirty="0" smtClean="0"/>
              <a:t>Thaise Cultuur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2132856"/>
            <a:ext cx="6777317" cy="3508977"/>
          </a:xfrm>
        </p:spPr>
        <p:txBody>
          <a:bodyPr/>
          <a:lstStyle/>
          <a:p>
            <a:r>
              <a:rPr lang="nl-NL" dirty="0" smtClean="0"/>
              <a:t>Wat is cultuur?</a:t>
            </a:r>
          </a:p>
          <a:p>
            <a:endParaRPr lang="nl-NL" dirty="0"/>
          </a:p>
          <a:p>
            <a:r>
              <a:rPr lang="nl-NL" dirty="0" smtClean="0"/>
              <a:t>Thaise cultuur voor een deel gevormd door het </a:t>
            </a:r>
            <a:r>
              <a:rPr lang="nl-NL" b="1" dirty="0" smtClean="0"/>
              <a:t>Boeddhisme.</a:t>
            </a:r>
          </a:p>
          <a:p>
            <a:endParaRPr lang="nl-NL" b="1" dirty="0"/>
          </a:p>
          <a:p>
            <a:r>
              <a:rPr lang="nl-NL" dirty="0" smtClean="0"/>
              <a:t>Boeddhisme: godsdienst?</a:t>
            </a:r>
            <a:endParaRPr lang="nl-NL" dirty="0"/>
          </a:p>
        </p:txBody>
      </p:sp>
      <p:sp>
        <p:nvSpPr>
          <p:cNvPr id="4" name="AutoShape 2" descr="Afbeeldingsresultaat voor boeddhis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78668"/>
            <a:ext cx="4176463" cy="319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www.thailandblog.nl/wp-content/uploads/BigBoeddha-Thai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2656"/>
            <a:ext cx="4120009" cy="288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maitreya.nl/graphics/dalai-lama-geb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66" y="106827"/>
            <a:ext cx="1959272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t.jwwb.nl/ORhp4_HS25_y5NclYKtRyBjt4mg=/143x0/http:/f.jwwb.nl/public/8/a/8/evolutietheorieanw/boeddhisme.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42266"/>
            <a:ext cx="2340050" cy="22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94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024744" cy="1143000"/>
          </a:xfrm>
        </p:spPr>
        <p:txBody>
          <a:bodyPr/>
          <a:lstStyle/>
          <a:p>
            <a:r>
              <a:rPr lang="nl-NL" dirty="0" smtClean="0"/>
              <a:t>Opdracht: Thailand of NL?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772816"/>
            <a:ext cx="7560840" cy="4464496"/>
          </a:xfrm>
        </p:spPr>
        <p:txBody>
          <a:bodyPr>
            <a:normAutofit/>
          </a:bodyPr>
          <a:lstStyle/>
          <a:p>
            <a:r>
              <a:rPr lang="nl-NL" dirty="0" smtClean="0"/>
              <a:t>Bekijk de foto’s</a:t>
            </a:r>
          </a:p>
          <a:p>
            <a:endParaRPr lang="nl-NL" dirty="0"/>
          </a:p>
          <a:p>
            <a:r>
              <a:rPr lang="nl-NL" dirty="0" smtClean="0"/>
              <a:t>Is de foto Thais of Nederlands?</a:t>
            </a:r>
          </a:p>
          <a:p>
            <a:endParaRPr lang="nl-NL" dirty="0"/>
          </a:p>
          <a:p>
            <a:r>
              <a:rPr lang="nl-NL" dirty="0" smtClean="0"/>
              <a:t>Waarom denk je dat?</a:t>
            </a:r>
          </a:p>
          <a:p>
            <a:endParaRPr lang="nl-NL" dirty="0"/>
          </a:p>
          <a:p>
            <a:r>
              <a:rPr lang="nl-NL" dirty="0" smtClean="0"/>
              <a:t>Tweetallen, maar </a:t>
            </a:r>
            <a:r>
              <a:rPr lang="nl-NL" b="1" dirty="0" smtClean="0"/>
              <a:t>iedereen is </a:t>
            </a:r>
            <a:r>
              <a:rPr lang="nl-NL" b="1" i="1" dirty="0" smtClean="0"/>
              <a:t>zelf </a:t>
            </a:r>
            <a:r>
              <a:rPr lang="nl-NL" b="1" dirty="0" smtClean="0"/>
              <a:t>verantwoordelijk voor een antwoord!</a:t>
            </a:r>
          </a:p>
          <a:p>
            <a:endParaRPr lang="nl-NL" b="1" dirty="0"/>
          </a:p>
          <a:p>
            <a:r>
              <a:rPr lang="nl-NL" b="1" dirty="0" smtClean="0"/>
              <a:t>Tien minuten, fluisterend.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47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121</TotalTime>
  <Words>143</Words>
  <Application>Microsoft Office PowerPoint</Application>
  <PresentationFormat>Diavoorstelling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Austin</vt:lpstr>
      <vt:lpstr>Wat gaan we doen?</vt:lpstr>
      <vt:lpstr>Introductie Zuidoost- Azië</vt:lpstr>
      <vt:lpstr>Thailand</vt:lpstr>
      <vt:lpstr>Thaise Cultuur</vt:lpstr>
      <vt:lpstr>Opdracht: Thailand of NL?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 Zuidoost- Azië</dc:title>
  <dc:creator>duco spakman</dc:creator>
  <cp:lastModifiedBy>duco spakman</cp:lastModifiedBy>
  <cp:revision>9</cp:revision>
  <dcterms:created xsi:type="dcterms:W3CDTF">2016-01-03T10:28:02Z</dcterms:created>
  <dcterms:modified xsi:type="dcterms:W3CDTF">2016-01-03T13:32:51Z</dcterms:modified>
</cp:coreProperties>
</file>