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1914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8C0DE-097D-4FEB-AFCA-3FAA12F7827A}" type="datetimeFigureOut">
              <a:rPr lang="nl-NL" smtClean="0"/>
              <a:t>11-12-2016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358A2-C660-4A3F-8B15-57E49E5F5C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0666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358A2-C660-4A3F-8B15-57E49E5F5C7A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5791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CD49891-CD11-481F-89FD-BF68C25565C7}" type="datetimeFigureOut">
              <a:rPr lang="nl-NL" smtClean="0"/>
              <a:t>11-12-2016</a:t>
            </a:fld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4471554-DB81-4AA0-A836-6786C731BEDF}" type="slidenum">
              <a:rPr lang="nl-NL" smtClean="0"/>
              <a:t>‹nr.›</a:t>
            </a:fld>
            <a:endParaRPr lang="nl-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49891-CD11-481F-89FD-BF68C25565C7}" type="datetimeFigureOut">
              <a:rPr lang="nl-NL" smtClean="0"/>
              <a:t>11-12-2016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1554-DB81-4AA0-A836-6786C731BED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49891-CD11-481F-89FD-BF68C25565C7}" type="datetimeFigureOut">
              <a:rPr lang="nl-NL" smtClean="0"/>
              <a:t>11-12-2016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1554-DB81-4AA0-A836-6786C731BED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49891-CD11-481F-89FD-BF68C25565C7}" type="datetimeFigureOut">
              <a:rPr lang="nl-NL" smtClean="0"/>
              <a:t>11-12-2016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1554-DB81-4AA0-A836-6786C731BED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49891-CD11-481F-89FD-BF68C25565C7}" type="datetimeFigureOut">
              <a:rPr lang="nl-NL" smtClean="0"/>
              <a:t>11-12-2016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1554-DB81-4AA0-A836-6786C731BED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49891-CD11-481F-89FD-BF68C25565C7}" type="datetimeFigureOut">
              <a:rPr lang="nl-NL" smtClean="0"/>
              <a:t>11-12-2016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1554-DB81-4AA0-A836-6786C731BEDF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49891-CD11-481F-89FD-BF68C25565C7}" type="datetimeFigureOut">
              <a:rPr lang="nl-NL" smtClean="0"/>
              <a:t>11-12-2016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1554-DB81-4AA0-A836-6786C731BED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49891-CD11-481F-89FD-BF68C25565C7}" type="datetimeFigureOut">
              <a:rPr lang="nl-NL" smtClean="0"/>
              <a:t>11-12-2016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1554-DB81-4AA0-A836-6786C731BED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49891-CD11-481F-89FD-BF68C25565C7}" type="datetimeFigureOut">
              <a:rPr lang="nl-NL" smtClean="0"/>
              <a:t>11-12-2016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1554-DB81-4AA0-A836-6786C731BED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49891-CD11-481F-89FD-BF68C25565C7}" type="datetimeFigureOut">
              <a:rPr lang="nl-NL" smtClean="0"/>
              <a:t>11-12-2016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1554-DB81-4AA0-A836-6786C731BEDF}" type="slidenum">
              <a:rPr lang="nl-NL" smtClean="0"/>
              <a:t>‹nr.›</a:t>
            </a:fld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49891-CD11-481F-89FD-BF68C25565C7}" type="datetimeFigureOut">
              <a:rPr lang="nl-NL" smtClean="0"/>
              <a:t>11-12-2016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1554-DB81-4AA0-A836-6786C731BED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CD49891-CD11-481F-89FD-BF68C25565C7}" type="datetimeFigureOut">
              <a:rPr lang="nl-NL" smtClean="0"/>
              <a:t>11-12-2016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4471554-DB81-4AA0-A836-6786C731BEDF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16016" y="1556792"/>
            <a:ext cx="3313355" cy="1702160"/>
          </a:xfrm>
        </p:spPr>
        <p:txBody>
          <a:bodyPr/>
          <a:lstStyle/>
          <a:p>
            <a:r>
              <a:rPr lang="nl-NL" dirty="0" smtClean="0"/>
              <a:t>Hoofdstuk 2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19503" y="3349308"/>
            <a:ext cx="3309803" cy="1260629"/>
          </a:xfrm>
        </p:spPr>
        <p:txBody>
          <a:bodyPr>
            <a:normAutofit/>
          </a:bodyPr>
          <a:lstStyle/>
          <a:p>
            <a:r>
              <a:rPr lang="nl-NL" sz="2400" b="1" dirty="0" smtClean="0"/>
              <a:t>Paragraaf 4</a:t>
            </a:r>
            <a:br>
              <a:rPr lang="nl-NL" sz="2400" b="1" dirty="0" smtClean="0"/>
            </a:br>
            <a:r>
              <a:rPr lang="nl-NL" sz="2400" b="1" dirty="0" smtClean="0"/>
              <a:t>Bladzijde 30-31</a:t>
            </a:r>
            <a:endParaRPr lang="nl-NL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1696"/>
            <a:ext cx="9396536" cy="23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Afbeeldingsresultaat voor gobi dese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-603448"/>
            <a:ext cx="3672409" cy="292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glob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40" y="1106332"/>
            <a:ext cx="2684555" cy="265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15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7024744" cy="1143000"/>
          </a:xfrm>
        </p:spPr>
        <p:txBody>
          <a:bodyPr/>
          <a:lstStyle/>
          <a:p>
            <a:r>
              <a:rPr lang="nl-NL" dirty="0" smtClean="0"/>
              <a:t>Reflectie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700808"/>
            <a:ext cx="6777317" cy="3508977"/>
          </a:xfrm>
        </p:spPr>
        <p:txBody>
          <a:bodyPr/>
          <a:lstStyle/>
          <a:p>
            <a:r>
              <a:rPr lang="nl-NL" dirty="0" smtClean="0"/>
              <a:t>De komende periode zullen we vaak terugblikken op de les en hoe de les verliep. </a:t>
            </a:r>
          </a:p>
          <a:p>
            <a:endParaRPr lang="nl-NL" dirty="0" smtClean="0"/>
          </a:p>
          <a:p>
            <a:r>
              <a:rPr lang="nl-NL" b="1" dirty="0" smtClean="0"/>
              <a:t>Wat heb je geleerd?</a:t>
            </a:r>
          </a:p>
          <a:p>
            <a:r>
              <a:rPr lang="nl-NL" b="1" dirty="0" smtClean="0"/>
              <a:t>Hoe heb je geleerd?</a:t>
            </a:r>
          </a:p>
          <a:p>
            <a:r>
              <a:rPr lang="nl-NL" b="1" dirty="0" smtClean="0"/>
              <a:t>Wat ging goed? </a:t>
            </a:r>
          </a:p>
          <a:p>
            <a:r>
              <a:rPr lang="nl-NL" b="1" dirty="0" smtClean="0"/>
              <a:t>Wat ging minder goed? </a:t>
            </a:r>
            <a:endParaRPr lang="nl-NL" b="1" dirty="0"/>
          </a:p>
        </p:txBody>
      </p:sp>
      <p:pic>
        <p:nvPicPr>
          <p:cNvPr id="8194" name="Picture 2" descr="Afbeeldingsresultaat voor reflecti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11960" y="3706190"/>
            <a:ext cx="6033914" cy="285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5348932" y="2773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52 / 53 </a:t>
            </a:r>
            <a:endParaRPr lang="nl-N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45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Wat gaan we doen?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2204864"/>
            <a:ext cx="7848872" cy="4104456"/>
          </a:xfrm>
        </p:spPr>
        <p:txBody>
          <a:bodyPr>
            <a:normAutofit/>
          </a:bodyPr>
          <a:lstStyle/>
          <a:p>
            <a:r>
              <a:rPr lang="nl-NL" b="1" dirty="0" smtClean="0"/>
              <a:t>Herhaling: </a:t>
            </a:r>
            <a:r>
              <a:rPr lang="nl-NL" dirty="0" smtClean="0"/>
              <a:t>klimaatdiagram </a:t>
            </a:r>
          </a:p>
          <a:p>
            <a:r>
              <a:rPr lang="nl-NL" b="1" dirty="0" smtClean="0"/>
              <a:t>Uitleg: </a:t>
            </a:r>
            <a:r>
              <a:rPr lang="nl-NL" dirty="0" smtClean="0"/>
              <a:t>waarom wonen mensen waar ze wonen? </a:t>
            </a:r>
          </a:p>
          <a:p>
            <a:r>
              <a:rPr lang="nl-NL" b="1" dirty="0" smtClean="0"/>
              <a:t>Opdracht: </a:t>
            </a:r>
            <a:r>
              <a:rPr lang="nl-NL" dirty="0" smtClean="0"/>
              <a:t>klimaat en bevolking </a:t>
            </a:r>
          </a:p>
          <a:p>
            <a:r>
              <a:rPr lang="nl-NL" b="1" dirty="0" smtClean="0"/>
              <a:t>Keuzetijd</a:t>
            </a:r>
            <a:endParaRPr lang="nl-NL" dirty="0" smtClean="0"/>
          </a:p>
          <a:p>
            <a:r>
              <a:rPr lang="nl-NL" b="1" dirty="0" smtClean="0"/>
              <a:t>Afsluiten: </a:t>
            </a:r>
            <a:r>
              <a:rPr lang="nl-NL" dirty="0" smtClean="0"/>
              <a:t>hoe ging het? </a:t>
            </a:r>
            <a:endParaRPr lang="nl-NL" b="1" dirty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5004048" y="66020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chemeClr val="bg1"/>
                </a:solidFill>
              </a:rPr>
              <a:t>Blz</a:t>
            </a:r>
            <a:r>
              <a:rPr lang="nl-NL" sz="2800" b="1" dirty="0">
                <a:solidFill>
                  <a:schemeClr val="bg1"/>
                </a:solidFill>
              </a:rPr>
              <a:t>.</a:t>
            </a:r>
            <a:r>
              <a:rPr lang="nl-NL" sz="2800" b="1" dirty="0" smtClean="0">
                <a:solidFill>
                  <a:schemeClr val="bg1"/>
                </a:solidFill>
              </a:rPr>
              <a:t> 30 - 31</a:t>
            </a:r>
            <a:endParaRPr lang="nl-NL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Afbeeldingsresultaat voor checkmark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255" y="4675762"/>
            <a:ext cx="2175597" cy="166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32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848990" cy="1143000"/>
          </a:xfrm>
        </p:spPr>
        <p:txBody>
          <a:bodyPr>
            <a:noAutofit/>
          </a:bodyPr>
          <a:lstStyle/>
          <a:p>
            <a:r>
              <a:rPr lang="nl-NL" sz="3600" dirty="0" smtClean="0"/>
              <a:t>Aan het einde van de les kan je… 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2132856"/>
            <a:ext cx="7704972" cy="3508977"/>
          </a:xfrm>
        </p:spPr>
        <p:txBody>
          <a:bodyPr>
            <a:normAutofit/>
          </a:bodyPr>
          <a:lstStyle/>
          <a:p>
            <a:r>
              <a:rPr lang="nl-NL" sz="2800" dirty="0" smtClean="0"/>
              <a:t>Een klimaatdiagram aflezen.</a:t>
            </a:r>
          </a:p>
          <a:p>
            <a:r>
              <a:rPr lang="nl-NL" sz="2800" dirty="0" smtClean="0"/>
              <a:t>Een klimaatdiagram koppelen aan een hoeveelheid mensen die ergens wonen. </a:t>
            </a:r>
          </a:p>
          <a:p>
            <a:r>
              <a:rPr lang="nl-NL" sz="2800" dirty="0" smtClean="0"/>
              <a:t>Zelfstandig en in stilte werken aan een opdracht. </a:t>
            </a:r>
            <a:endParaRPr lang="nl-NL" sz="2800" dirty="0"/>
          </a:p>
        </p:txBody>
      </p:sp>
      <p:sp>
        <p:nvSpPr>
          <p:cNvPr id="4" name="Tekstvak 3"/>
          <p:cNvSpPr txBox="1"/>
          <p:nvPr/>
        </p:nvSpPr>
        <p:spPr>
          <a:xfrm>
            <a:off x="5004048" y="66020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chemeClr val="bg1"/>
                </a:solidFill>
              </a:rPr>
              <a:t>Blz</a:t>
            </a:r>
            <a:r>
              <a:rPr lang="nl-NL" sz="2800" b="1" dirty="0">
                <a:solidFill>
                  <a:schemeClr val="bg1"/>
                </a:solidFill>
              </a:rPr>
              <a:t>.</a:t>
            </a:r>
            <a:r>
              <a:rPr lang="nl-NL" sz="2800" b="1" dirty="0" smtClean="0">
                <a:solidFill>
                  <a:schemeClr val="bg1"/>
                </a:solidFill>
              </a:rPr>
              <a:t> 30 - 31</a:t>
            </a:r>
            <a:endParaRPr lang="nl-NL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Afbeeldingsresultaat voor thumbs u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437112"/>
            <a:ext cx="4239715" cy="289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09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</p:spPr>
        <p:txBody>
          <a:bodyPr/>
          <a:lstStyle/>
          <a:p>
            <a:r>
              <a:rPr lang="nl-NL" dirty="0" smtClean="0"/>
              <a:t>De vorige keer…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2132856"/>
            <a:ext cx="6777317" cy="3508977"/>
          </a:xfrm>
        </p:spPr>
        <p:txBody>
          <a:bodyPr>
            <a:normAutofit/>
          </a:bodyPr>
          <a:lstStyle/>
          <a:p>
            <a:r>
              <a:rPr lang="nl-NL" sz="2800" dirty="0" smtClean="0"/>
              <a:t>Weer, klimaat en landschappen?</a:t>
            </a:r>
            <a:endParaRPr lang="nl-NL" sz="2800" dirty="0"/>
          </a:p>
        </p:txBody>
      </p:sp>
      <p:sp>
        <p:nvSpPr>
          <p:cNvPr id="4" name="Tekstvak 3"/>
          <p:cNvSpPr txBox="1"/>
          <p:nvPr/>
        </p:nvSpPr>
        <p:spPr>
          <a:xfrm>
            <a:off x="5004048" y="66020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chemeClr val="bg1"/>
                </a:solidFill>
              </a:rPr>
              <a:t>Blz</a:t>
            </a:r>
            <a:r>
              <a:rPr lang="nl-NL" sz="2800" b="1" dirty="0">
                <a:solidFill>
                  <a:schemeClr val="bg1"/>
                </a:solidFill>
              </a:rPr>
              <a:t>.</a:t>
            </a:r>
            <a:r>
              <a:rPr lang="nl-NL" sz="2800" b="1" dirty="0" smtClean="0">
                <a:solidFill>
                  <a:schemeClr val="bg1"/>
                </a:solidFill>
              </a:rPr>
              <a:t> 30 - 31</a:t>
            </a:r>
            <a:endParaRPr lang="nl-NL" sz="2800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42" y="3144951"/>
            <a:ext cx="4934577" cy="37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ep 5"/>
          <p:cNvGrpSpPr/>
          <p:nvPr/>
        </p:nvGrpSpPr>
        <p:grpSpPr>
          <a:xfrm>
            <a:off x="-322114" y="3118195"/>
            <a:ext cx="4889356" cy="3743788"/>
            <a:chOff x="0" y="3118195"/>
            <a:chExt cx="4889356" cy="3743788"/>
          </a:xfrm>
        </p:grpSpPr>
        <p:pic>
          <p:nvPicPr>
            <p:cNvPr id="4098" name="Picture 2" descr="Afbeeldingsresultaat voor klimaa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18195"/>
              <a:ext cx="4283968" cy="3743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3081" y="6197052"/>
              <a:ext cx="676275" cy="664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3622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353046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Waarom wonen mensen waar?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2060848"/>
            <a:ext cx="8064896" cy="3888432"/>
          </a:xfrm>
        </p:spPr>
        <p:txBody>
          <a:bodyPr>
            <a:normAutofit/>
          </a:bodyPr>
          <a:lstStyle/>
          <a:p>
            <a:r>
              <a:rPr lang="nl-NL" sz="2800" dirty="0" smtClean="0"/>
              <a:t>Klimaat heeft invloed op de </a:t>
            </a:r>
            <a:r>
              <a:rPr lang="nl-NL" sz="2800" b="1" dirty="0" smtClean="0"/>
              <a:t>bevolkingsspreiding</a:t>
            </a:r>
            <a:r>
              <a:rPr lang="nl-NL" sz="2800" dirty="0" smtClean="0"/>
              <a:t>. </a:t>
            </a:r>
          </a:p>
          <a:p>
            <a:r>
              <a:rPr lang="nl-NL" sz="2800" dirty="0" smtClean="0"/>
              <a:t>Gematigd klimaat? Veel mensen!</a:t>
            </a:r>
          </a:p>
          <a:p>
            <a:r>
              <a:rPr lang="nl-NL" sz="2800" dirty="0" smtClean="0"/>
              <a:t>Extreem klimaat? Weinig mensen!</a:t>
            </a:r>
          </a:p>
          <a:p>
            <a:endParaRPr lang="nl-NL" sz="2800" dirty="0"/>
          </a:p>
          <a:p>
            <a:r>
              <a:rPr lang="nl-NL" sz="2800" i="1" dirty="0" smtClean="0"/>
              <a:t>Maar…Waarom?</a:t>
            </a:r>
            <a:endParaRPr lang="nl-NL" sz="2800" i="1" dirty="0"/>
          </a:p>
        </p:txBody>
      </p:sp>
      <p:sp>
        <p:nvSpPr>
          <p:cNvPr id="4" name="Tekstvak 3"/>
          <p:cNvSpPr txBox="1"/>
          <p:nvPr/>
        </p:nvSpPr>
        <p:spPr>
          <a:xfrm>
            <a:off x="5004048" y="66020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chemeClr val="bg1"/>
                </a:solidFill>
              </a:rPr>
              <a:t>Blz</a:t>
            </a:r>
            <a:r>
              <a:rPr lang="nl-NL" sz="2800" b="1" dirty="0">
                <a:solidFill>
                  <a:schemeClr val="bg1"/>
                </a:solidFill>
              </a:rPr>
              <a:t>.</a:t>
            </a:r>
            <a:r>
              <a:rPr lang="nl-NL" sz="2800" b="1" dirty="0" smtClean="0">
                <a:solidFill>
                  <a:schemeClr val="bg1"/>
                </a:solidFill>
              </a:rPr>
              <a:t> 30 - 31</a:t>
            </a:r>
            <a:endParaRPr lang="nl-NL" sz="2800" b="1" dirty="0">
              <a:solidFill>
                <a:schemeClr val="bg1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40" y="1844824"/>
            <a:ext cx="9286840" cy="501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12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146" name="Picture 2" descr="Afbeeldingsresultaat voor china population den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fbeeldingsresultaat voor china on world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927"/>
            <a:ext cx="35718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3999" cy="686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6123" y="327630"/>
            <a:ext cx="8425054" cy="1143000"/>
          </a:xfrm>
        </p:spPr>
        <p:txBody>
          <a:bodyPr>
            <a:normAutofit/>
          </a:bodyPr>
          <a:lstStyle/>
          <a:p>
            <a:r>
              <a:rPr lang="nl-NL" sz="3200" dirty="0" smtClean="0"/>
              <a:t>Opdracht: hoeveel mensen wonen er? 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39801" y="1988840"/>
            <a:ext cx="6777317" cy="3508977"/>
          </a:xfrm>
        </p:spPr>
        <p:txBody>
          <a:bodyPr>
            <a:normAutofit/>
          </a:bodyPr>
          <a:lstStyle/>
          <a:p>
            <a:r>
              <a:rPr lang="nl-NL" sz="2800" dirty="0" smtClean="0"/>
              <a:t>Noteer onder elkaar de letters van de diagrammen: </a:t>
            </a:r>
            <a:r>
              <a:rPr lang="nl-NL" sz="2800" b="1" dirty="0" smtClean="0"/>
              <a:t>A , B , C</a:t>
            </a:r>
            <a:r>
              <a:rPr lang="nl-NL" sz="2800" dirty="0" smtClean="0"/>
              <a:t>. </a:t>
            </a:r>
          </a:p>
          <a:p>
            <a:r>
              <a:rPr lang="nl-NL" sz="2800" dirty="0" smtClean="0"/>
              <a:t>Waar verwacht je dat de meeste mensen wonen, als je de diagram bekijkt? </a:t>
            </a:r>
          </a:p>
          <a:p>
            <a:r>
              <a:rPr lang="nl-NL" sz="2800" dirty="0" smtClean="0"/>
              <a:t>Waar wonen de minste mensen? </a:t>
            </a:r>
            <a:endParaRPr lang="nl-NL" sz="2800" dirty="0"/>
          </a:p>
        </p:txBody>
      </p:sp>
      <p:sp>
        <p:nvSpPr>
          <p:cNvPr id="4" name="Tekstvak 3"/>
          <p:cNvSpPr txBox="1"/>
          <p:nvPr/>
        </p:nvSpPr>
        <p:spPr>
          <a:xfrm>
            <a:off x="5004048" y="66020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chemeClr val="bg1"/>
                </a:solidFill>
              </a:rPr>
              <a:t>Blz</a:t>
            </a:r>
            <a:r>
              <a:rPr lang="nl-NL" sz="2800" b="1" dirty="0">
                <a:solidFill>
                  <a:schemeClr val="bg1"/>
                </a:solidFill>
              </a:rPr>
              <a:t>.</a:t>
            </a:r>
            <a:r>
              <a:rPr lang="nl-NL" sz="2800" b="1" dirty="0" smtClean="0">
                <a:solidFill>
                  <a:schemeClr val="bg1"/>
                </a:solidFill>
              </a:rPr>
              <a:t> 30 - 31</a:t>
            </a:r>
            <a:endParaRPr lang="nl-NL" sz="2800" b="1" dirty="0">
              <a:solidFill>
                <a:schemeClr val="bg1"/>
              </a:solidFill>
            </a:endParaRPr>
          </a:p>
        </p:txBody>
      </p:sp>
      <p:grpSp>
        <p:nvGrpSpPr>
          <p:cNvPr id="6" name="Groep 5"/>
          <p:cNvGrpSpPr/>
          <p:nvPr/>
        </p:nvGrpSpPr>
        <p:grpSpPr>
          <a:xfrm>
            <a:off x="0" y="-31367"/>
            <a:ext cx="9273545" cy="6858000"/>
            <a:chOff x="0" y="-31367"/>
            <a:chExt cx="9273545" cy="6858000"/>
          </a:xfrm>
        </p:grpSpPr>
        <p:pic>
          <p:nvPicPr>
            <p:cNvPr id="7174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31367"/>
              <a:ext cx="927354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5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2601" y="101369"/>
              <a:ext cx="4981575" cy="3171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6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0768"/>
              <a:ext cx="4497103" cy="2857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7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1803" y="3688179"/>
              <a:ext cx="4711742" cy="2996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27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55872" y="479985"/>
            <a:ext cx="7024744" cy="1143000"/>
          </a:xfrm>
        </p:spPr>
        <p:txBody>
          <a:bodyPr/>
          <a:lstStyle/>
          <a:p>
            <a:r>
              <a:rPr lang="nl-NL" b="1" dirty="0" smtClean="0"/>
              <a:t>Keuzetijd</a:t>
            </a:r>
            <a:endParaRPr lang="nl-NL" b="1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55576" y="2060848"/>
            <a:ext cx="3384376" cy="927794"/>
          </a:xfrm>
        </p:spPr>
        <p:txBody>
          <a:bodyPr>
            <a:normAutofit/>
          </a:bodyPr>
          <a:lstStyle/>
          <a:p>
            <a:r>
              <a:rPr lang="nl-NL" dirty="0" smtClean="0"/>
              <a:t>Optie A</a:t>
            </a:r>
            <a:r>
              <a:rPr lang="nl-NL" b="0" dirty="0" smtClean="0"/>
              <a:t>: zelfstandig werken </a:t>
            </a:r>
            <a:endParaRPr lang="nl-NL" b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83568" y="3068960"/>
            <a:ext cx="3744416" cy="3024336"/>
          </a:xfrm>
        </p:spPr>
        <p:txBody>
          <a:bodyPr/>
          <a:lstStyle/>
          <a:p>
            <a:r>
              <a:rPr lang="nl-NL" dirty="0" smtClean="0"/>
              <a:t>Zelfstandig werken aan opdrachten .</a:t>
            </a:r>
          </a:p>
          <a:p>
            <a:r>
              <a:rPr lang="nl-NL" dirty="0" smtClean="0"/>
              <a:t>Gebruik je werkboek par. 2.4 </a:t>
            </a:r>
          </a:p>
          <a:p>
            <a:r>
              <a:rPr lang="nl-NL" dirty="0" smtClean="0"/>
              <a:t>In </a:t>
            </a:r>
            <a:r>
              <a:rPr lang="nl-NL" u="sng" dirty="0" smtClean="0"/>
              <a:t>stilte</a:t>
            </a:r>
            <a:r>
              <a:rPr lang="nl-NL" dirty="0" smtClean="0"/>
              <a:t>!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219996" y="1988840"/>
            <a:ext cx="3055717" cy="639762"/>
          </a:xfrm>
        </p:spPr>
        <p:txBody>
          <a:bodyPr/>
          <a:lstStyle/>
          <a:p>
            <a:r>
              <a:rPr lang="nl-NL" dirty="0" smtClean="0"/>
              <a:t>Optie B</a:t>
            </a:r>
            <a:r>
              <a:rPr lang="nl-NL" b="0" dirty="0" smtClean="0"/>
              <a:t>: herhaling 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058316" y="2708920"/>
            <a:ext cx="3419856" cy="2835797"/>
          </a:xfrm>
        </p:spPr>
        <p:txBody>
          <a:bodyPr/>
          <a:lstStyle/>
          <a:p>
            <a:r>
              <a:rPr lang="nl-NL" dirty="0" smtClean="0"/>
              <a:t>Herhaling van de stof.</a:t>
            </a:r>
          </a:p>
          <a:p>
            <a:r>
              <a:rPr lang="nl-NL" dirty="0" smtClean="0"/>
              <a:t>Extra uitleg.</a:t>
            </a:r>
          </a:p>
          <a:p>
            <a:r>
              <a:rPr lang="nl-NL" dirty="0" smtClean="0"/>
              <a:t>Overige vragen. 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5220072" y="18320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54 &amp; 55</a:t>
            </a:r>
            <a:endParaRPr lang="nl-NL" sz="2400" b="1" dirty="0">
              <a:solidFill>
                <a:schemeClr val="bg1"/>
              </a:solidFill>
            </a:endParaRPr>
          </a:p>
        </p:txBody>
      </p:sp>
      <p:cxnSp>
        <p:nvCxnSpPr>
          <p:cNvPr id="9" name="Rechte verbindingslijn 8"/>
          <p:cNvCxnSpPr/>
          <p:nvPr/>
        </p:nvCxnSpPr>
        <p:spPr>
          <a:xfrm>
            <a:off x="4427984" y="2204864"/>
            <a:ext cx="0" cy="3816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Afbeeldingsresultaat voor stil zijn in de kla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305" y="4933949"/>
            <a:ext cx="19240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0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024744" cy="1143000"/>
          </a:xfrm>
        </p:spPr>
        <p:txBody>
          <a:bodyPr/>
          <a:lstStyle/>
          <a:p>
            <a:r>
              <a:rPr lang="nl-NL" dirty="0" smtClean="0"/>
              <a:t>Je kan nu…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608" y="2559841"/>
            <a:ext cx="7056900" cy="3843789"/>
          </a:xfrm>
        </p:spPr>
        <p:txBody>
          <a:bodyPr/>
          <a:lstStyle/>
          <a:p>
            <a:r>
              <a:rPr lang="nl-NL" sz="2600" dirty="0"/>
              <a:t>Een klimaatdiagram aflezen.</a:t>
            </a:r>
          </a:p>
          <a:p>
            <a:r>
              <a:rPr lang="nl-NL" sz="2600" dirty="0"/>
              <a:t>Een klimaatdiagram koppelen aan een hoeveelheid mensen die ergens wonen. </a:t>
            </a:r>
          </a:p>
          <a:p>
            <a:r>
              <a:rPr lang="nl-NL" sz="2600" dirty="0"/>
              <a:t>Zelfstandig en in stilte werken aan een opdracht. </a:t>
            </a:r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220072" y="18320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54 &amp; 55</a:t>
            </a:r>
            <a:endParaRPr lang="nl-NL" sz="2400" b="1" dirty="0">
              <a:solidFill>
                <a:schemeClr val="bg1"/>
              </a:solidFill>
            </a:endParaRPr>
          </a:p>
        </p:txBody>
      </p:sp>
      <p:pic>
        <p:nvPicPr>
          <p:cNvPr id="8196" name="Picture 4" descr="Afbeeldingsresultaat voor smiley emoj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81736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9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a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271</TotalTime>
  <Words>285</Words>
  <Application>Microsoft Office PowerPoint</Application>
  <PresentationFormat>Diavoorstelling (4:3)</PresentationFormat>
  <Paragraphs>53</Paragraphs>
  <Slides>10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Thema1</vt:lpstr>
      <vt:lpstr>Hoofdstuk 2 </vt:lpstr>
      <vt:lpstr>Wat gaan we doen?</vt:lpstr>
      <vt:lpstr>Aan het einde van de les kan je… </vt:lpstr>
      <vt:lpstr>De vorige keer… </vt:lpstr>
      <vt:lpstr>Waarom wonen mensen waar? </vt:lpstr>
      <vt:lpstr>PowerPoint-presentatie</vt:lpstr>
      <vt:lpstr>Opdracht: hoeveel mensen wonen er? </vt:lpstr>
      <vt:lpstr>Keuzetijd</vt:lpstr>
      <vt:lpstr>Je kan nu…</vt:lpstr>
      <vt:lpstr>Reflectie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Hoofdstuk 2</dc:title>
  <dc:creator>duco spakman</dc:creator>
  <cp:lastModifiedBy>duco spakman</cp:lastModifiedBy>
  <cp:revision>5</cp:revision>
  <dcterms:created xsi:type="dcterms:W3CDTF">2016-12-08T11:16:53Z</dcterms:created>
  <dcterms:modified xsi:type="dcterms:W3CDTF">2016-12-11T12:25:04Z</dcterms:modified>
</cp:coreProperties>
</file>