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1" d="100"/>
          <a:sy n="41" d="100"/>
        </p:scale>
        <p:origin x="-1668" y="-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B20C042-FB4A-4EAA-BC0F-0C64FA8586BB}" type="datetimeFigureOut">
              <a:rPr lang="nl-NL" smtClean="0"/>
              <a:t>14-3-2016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2D93303-4221-475E-B1BF-A67664AEDD42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51526" y="2709510"/>
            <a:ext cx="3313355" cy="1008556"/>
          </a:xfrm>
        </p:spPr>
        <p:txBody>
          <a:bodyPr>
            <a:normAutofit/>
          </a:bodyPr>
          <a:lstStyle/>
          <a:p>
            <a:r>
              <a:rPr lang="nl-NL" b="1" dirty="0" smtClean="0"/>
              <a:t>Duitsland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sz="2400" i="1" dirty="0" smtClean="0"/>
              <a:t>“Made in Germany’’</a:t>
            </a:r>
            <a:endParaRPr lang="nl-NL" sz="24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53302" y="3933056"/>
            <a:ext cx="3309803" cy="1260629"/>
          </a:xfrm>
        </p:spPr>
        <p:txBody>
          <a:bodyPr/>
          <a:lstStyle/>
          <a:p>
            <a:r>
              <a:rPr lang="nl-NL" b="1" i="1" dirty="0" smtClean="0"/>
              <a:t>Pak je boeken, paragraaf 2</a:t>
            </a:r>
            <a:r>
              <a:rPr lang="nl-NL" b="1" dirty="0" smtClean="0"/>
              <a:t>! </a:t>
            </a:r>
            <a:endParaRPr lang="nl-NL" b="1" dirty="0"/>
          </a:p>
        </p:txBody>
      </p:sp>
      <p:pic>
        <p:nvPicPr>
          <p:cNvPr id="1026" name="Picture 2" descr="http://www.vlag-specialist.nl/cliparts/vlagspecialist/duitslan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7758"/>
            <a:ext cx="3528392" cy="2276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landenweb.nl/images/imgduitsland/blogphotozugspitze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09" y="764704"/>
            <a:ext cx="3862908" cy="2449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berlijn-blog.nl/wp-content/uploads/2008/08/20140309-IMG_3627-BerlijnBlog-Berlijnse-Muu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18" y="3645024"/>
            <a:ext cx="3855034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049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Volgende week…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2323652"/>
            <a:ext cx="7704856" cy="3508977"/>
          </a:xfrm>
        </p:spPr>
        <p:txBody>
          <a:bodyPr/>
          <a:lstStyle/>
          <a:p>
            <a:r>
              <a:rPr lang="nl-NL" dirty="0" smtClean="0"/>
              <a:t>…heb je </a:t>
            </a:r>
            <a:r>
              <a:rPr lang="nl-NL" b="1" dirty="0" smtClean="0"/>
              <a:t>paragraaf 1</a:t>
            </a:r>
            <a:r>
              <a:rPr lang="nl-NL" dirty="0" smtClean="0"/>
              <a:t> en </a:t>
            </a:r>
            <a:r>
              <a:rPr lang="nl-NL" b="1" dirty="0" smtClean="0"/>
              <a:t>paragraaf 2 </a:t>
            </a:r>
            <a:r>
              <a:rPr lang="nl-NL" i="1" dirty="0" smtClean="0"/>
              <a:t>gemaakt!</a:t>
            </a:r>
          </a:p>
          <a:p>
            <a:r>
              <a:rPr lang="nl-NL" dirty="0" smtClean="0"/>
              <a:t>…heb je </a:t>
            </a:r>
            <a:r>
              <a:rPr lang="nl-NL" b="1" dirty="0" smtClean="0"/>
              <a:t>paragraaf 3</a:t>
            </a:r>
            <a:r>
              <a:rPr lang="nl-NL" dirty="0" smtClean="0"/>
              <a:t> </a:t>
            </a:r>
            <a:r>
              <a:rPr lang="nl-NL" i="1" dirty="0" smtClean="0"/>
              <a:t>gelezen</a:t>
            </a:r>
            <a:r>
              <a:rPr lang="nl-NL" dirty="0" smtClean="0"/>
              <a:t>!</a:t>
            </a:r>
            <a:endParaRPr lang="nl-NL" dirty="0"/>
          </a:p>
        </p:txBody>
      </p:sp>
      <p:pic>
        <p:nvPicPr>
          <p:cNvPr id="7172" name="Picture 4" descr="http://i62.tinypic.com/258084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1935">
            <a:off x="6510262" y="4287143"/>
            <a:ext cx="2028056" cy="202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79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27784" y="764704"/>
            <a:ext cx="7024744" cy="1143000"/>
          </a:xfrm>
        </p:spPr>
        <p:txBody>
          <a:bodyPr>
            <a:normAutofit/>
          </a:bodyPr>
          <a:lstStyle/>
          <a:p>
            <a:r>
              <a:rPr lang="nl-NL" dirty="0" smtClean="0"/>
              <a:t>Maar eerst…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2204864"/>
            <a:ext cx="8892480" cy="3508977"/>
          </a:xfrm>
        </p:spPr>
        <p:txBody>
          <a:bodyPr>
            <a:normAutofit/>
          </a:bodyPr>
          <a:lstStyle/>
          <a:p>
            <a:pPr lvl="1"/>
            <a:r>
              <a:rPr lang="nl-NL" sz="3400" b="1" dirty="0" smtClean="0"/>
              <a:t>Voor we beginnen: Paragraaf 2 in stilte lezen! (5 minuten de tijd!)</a:t>
            </a:r>
            <a:endParaRPr lang="nl-NL" sz="3400" b="1" dirty="0"/>
          </a:p>
        </p:txBody>
      </p:sp>
      <p:pic>
        <p:nvPicPr>
          <p:cNvPr id="2050" name="Picture 2" descr="http://homepage.smc.edu/reading_lab/bs00554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221088"/>
            <a:ext cx="2459757" cy="214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684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024744" cy="1143000"/>
          </a:xfrm>
        </p:spPr>
        <p:txBody>
          <a:bodyPr/>
          <a:lstStyle/>
          <a:p>
            <a:r>
              <a:rPr lang="nl-NL" dirty="0" smtClean="0"/>
              <a:t>Vorige week: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2016695"/>
            <a:ext cx="6777317" cy="3508977"/>
          </a:xfrm>
        </p:spPr>
        <p:txBody>
          <a:bodyPr>
            <a:normAutofit/>
          </a:bodyPr>
          <a:lstStyle/>
          <a:p>
            <a:r>
              <a:rPr lang="nl-NL" sz="2800" b="1" dirty="0" smtClean="0"/>
              <a:t>Berlijnse Muur: </a:t>
            </a:r>
            <a:r>
              <a:rPr lang="nl-NL" sz="2800" dirty="0" smtClean="0"/>
              <a:t>oorzaken, gevolgen, etc.</a:t>
            </a:r>
          </a:p>
          <a:p>
            <a:endParaRPr lang="nl-NL" sz="2800" b="1" dirty="0"/>
          </a:p>
          <a:p>
            <a:r>
              <a:rPr lang="nl-NL" sz="2800" dirty="0" smtClean="0"/>
              <a:t>Na 1870: </a:t>
            </a:r>
            <a:r>
              <a:rPr lang="nl-NL" sz="2800" i="1" dirty="0" smtClean="0"/>
              <a:t>urbanisatie</a:t>
            </a:r>
          </a:p>
          <a:p>
            <a:r>
              <a:rPr lang="nl-NL" sz="2800" dirty="0" smtClean="0"/>
              <a:t>Na 1989: </a:t>
            </a:r>
            <a:r>
              <a:rPr lang="nl-NL" sz="2800" i="1" dirty="0" smtClean="0"/>
              <a:t>suburbanisatie</a:t>
            </a:r>
          </a:p>
          <a:p>
            <a:r>
              <a:rPr lang="nl-NL" sz="2800" dirty="0" smtClean="0"/>
              <a:t>Nu: </a:t>
            </a:r>
            <a:r>
              <a:rPr lang="nl-NL" sz="2800" i="1" dirty="0" smtClean="0"/>
              <a:t>re-urbanisatie</a:t>
            </a:r>
            <a:endParaRPr lang="nl-NL" sz="2800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581128"/>
            <a:ext cx="2814001" cy="1896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796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024744" cy="1143000"/>
          </a:xfrm>
        </p:spPr>
        <p:txBody>
          <a:bodyPr/>
          <a:lstStyle/>
          <a:p>
            <a:r>
              <a:rPr lang="nl-NL" dirty="0" smtClean="0"/>
              <a:t>Deze week: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2204864"/>
            <a:ext cx="7992888" cy="3508977"/>
          </a:xfrm>
        </p:spPr>
        <p:txBody>
          <a:bodyPr/>
          <a:lstStyle/>
          <a:p>
            <a:r>
              <a:rPr lang="nl-NL" sz="3200" dirty="0" smtClean="0"/>
              <a:t>Huiswerk check</a:t>
            </a:r>
          </a:p>
          <a:p>
            <a:r>
              <a:rPr lang="nl-NL" sz="3200" dirty="0" smtClean="0"/>
              <a:t>Theorie: </a:t>
            </a:r>
            <a:r>
              <a:rPr lang="nl-NL" sz="3200" i="1" dirty="0" smtClean="0"/>
              <a:t>Made in Germany! (15 min.) </a:t>
            </a:r>
          </a:p>
          <a:p>
            <a:r>
              <a:rPr lang="nl-NL" sz="3200" dirty="0" smtClean="0"/>
              <a:t>Opdracht / huiswerk tijd! (10 min. ))</a:t>
            </a:r>
          </a:p>
          <a:p>
            <a:r>
              <a:rPr lang="nl-NL" sz="3200" dirty="0" smtClean="0"/>
              <a:t>Afsluiten </a:t>
            </a:r>
            <a:r>
              <a:rPr lang="nl-NL" sz="3200" dirty="0" smtClean="0">
                <a:sym typeface="Wingdings" panose="05000000000000000000" pitchFamily="2" charset="2"/>
              </a:rPr>
              <a:t></a:t>
            </a:r>
            <a:endParaRPr lang="nl-NL" sz="3200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62852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908720"/>
            <a:ext cx="7024744" cy="1143000"/>
          </a:xfrm>
        </p:spPr>
        <p:txBody>
          <a:bodyPr/>
          <a:lstStyle/>
          <a:p>
            <a:r>
              <a:rPr lang="nl-NL" dirty="0" smtClean="0"/>
              <a:t>Wat moet je kunnen?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68360" y="2129966"/>
            <a:ext cx="6777317" cy="3508977"/>
          </a:xfrm>
        </p:spPr>
        <p:txBody>
          <a:bodyPr/>
          <a:lstStyle/>
          <a:p>
            <a:r>
              <a:rPr lang="nl-NL" dirty="0"/>
              <a:t>1) Uitleggen in je eigen woorden waarom Oost-Duitsland is achtergebleven;</a:t>
            </a:r>
          </a:p>
          <a:p>
            <a:r>
              <a:rPr lang="nl-NL" dirty="0"/>
              <a:t>2) Uitleggen in je eigen woorden waarom de auto industrie ook banen oplevert </a:t>
            </a:r>
            <a:r>
              <a:rPr lang="nl-NL" i="1" dirty="0"/>
              <a:t>buiten</a:t>
            </a:r>
            <a:r>
              <a:rPr lang="nl-NL" dirty="0"/>
              <a:t> de auto industrie;</a:t>
            </a:r>
          </a:p>
          <a:p>
            <a:r>
              <a:rPr lang="nl-NL" dirty="0"/>
              <a:t>3) </a:t>
            </a:r>
            <a:r>
              <a:rPr lang="nl-NL" b="1" dirty="0"/>
              <a:t>Drie </a:t>
            </a:r>
            <a:r>
              <a:rPr lang="nl-NL" dirty="0"/>
              <a:t>agglomeratie voordelen opnoemen.</a:t>
            </a:r>
          </a:p>
          <a:p>
            <a:endParaRPr lang="nl-NL" dirty="0"/>
          </a:p>
        </p:txBody>
      </p:sp>
      <p:pic>
        <p:nvPicPr>
          <p:cNvPr id="4" name="Picture 4" descr="https://image.freepik.com/free-icon/question-mark-in-a-circle-outline_318-53407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9991">
            <a:off x="6985068" y="4908564"/>
            <a:ext cx="1521219" cy="1521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92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7024744" cy="1143000"/>
          </a:xfrm>
        </p:spPr>
        <p:txBody>
          <a:bodyPr/>
          <a:lstStyle/>
          <a:p>
            <a:r>
              <a:rPr lang="nl-NL" dirty="0" smtClean="0"/>
              <a:t>Made in Germany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2060848"/>
            <a:ext cx="6777317" cy="3508977"/>
          </a:xfrm>
        </p:spPr>
        <p:txBody>
          <a:bodyPr/>
          <a:lstStyle/>
          <a:p>
            <a:r>
              <a:rPr lang="nl-NL" dirty="0" smtClean="0"/>
              <a:t>Duitsland staat bekend om hoge kwaliteit.</a:t>
            </a:r>
          </a:p>
          <a:p>
            <a:r>
              <a:rPr lang="nl-NL" dirty="0" smtClean="0"/>
              <a:t>Industrie erg goed -&gt; veel kennis!</a:t>
            </a:r>
          </a:p>
          <a:p>
            <a:r>
              <a:rPr lang="nl-NL" dirty="0" smtClean="0"/>
              <a:t>Productie is dus geschikt voor </a:t>
            </a:r>
            <a:r>
              <a:rPr lang="nl-NL" b="1" dirty="0" smtClean="0"/>
              <a:t>export</a:t>
            </a:r>
            <a:endParaRPr lang="nl-NL" dirty="0" smtClean="0"/>
          </a:p>
          <a:p>
            <a:r>
              <a:rPr lang="nl-NL" dirty="0" smtClean="0"/>
              <a:t>Duitse producten zijn vaak onderdeel van </a:t>
            </a:r>
            <a:r>
              <a:rPr lang="nl-NL" b="1" dirty="0" smtClean="0"/>
              <a:t>multinationals.</a:t>
            </a:r>
          </a:p>
          <a:p>
            <a:endParaRPr lang="nl-NL" dirty="0" smtClean="0"/>
          </a:p>
        </p:txBody>
      </p:sp>
      <p:pic>
        <p:nvPicPr>
          <p:cNvPr id="4098" name="Picture 2" descr="http://cdns.nocamels.com/wp-content/uploads/2014/09/bigstock-Well-known-World-Brand-Logotyp-65494294-900x49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52935"/>
            <a:ext cx="5964564" cy="3293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allcarbrandslist.com/wp-content/uploads/2014/12/german-car-brand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689644"/>
            <a:ext cx="6407486" cy="252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42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024744" cy="1143000"/>
          </a:xfrm>
        </p:spPr>
        <p:txBody>
          <a:bodyPr/>
          <a:lstStyle/>
          <a:p>
            <a:r>
              <a:rPr lang="nl-NL" dirty="0" smtClean="0"/>
              <a:t>Auto-industrie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2060848"/>
            <a:ext cx="7200916" cy="3769644"/>
          </a:xfrm>
        </p:spPr>
        <p:txBody>
          <a:bodyPr/>
          <a:lstStyle/>
          <a:p>
            <a:r>
              <a:rPr lang="nl-NL" dirty="0" smtClean="0"/>
              <a:t>Naast het maken van auto’s levert de industrie nog veel meer banen op…</a:t>
            </a:r>
          </a:p>
          <a:p>
            <a:r>
              <a:rPr lang="nl-NL" i="1" dirty="0" smtClean="0"/>
              <a:t>Zoals???</a:t>
            </a:r>
          </a:p>
          <a:p>
            <a:endParaRPr lang="nl-NL" dirty="0"/>
          </a:p>
          <a:p>
            <a:r>
              <a:rPr lang="nl-NL" dirty="0" smtClean="0"/>
              <a:t>Bedrijven in de zelfde industrie (ICT, auto’s, meubels, etc.) zitten vaak dicht bi j elkaar. </a:t>
            </a:r>
            <a:r>
              <a:rPr lang="nl-NL" i="1" dirty="0" smtClean="0"/>
              <a:t>Waarom???</a:t>
            </a:r>
          </a:p>
          <a:p>
            <a:endParaRPr lang="nl-NL" i="1" dirty="0"/>
          </a:p>
          <a:p>
            <a:r>
              <a:rPr lang="nl-NL" b="1" i="1" dirty="0" smtClean="0"/>
              <a:t>Agglomeratievoordelen!!</a:t>
            </a:r>
          </a:p>
        </p:txBody>
      </p:sp>
      <p:pic>
        <p:nvPicPr>
          <p:cNvPr id="5122" name="Picture 2" descr="http://static.autoblog.nl/images/wp2013/Autoboulevar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62053"/>
            <a:ext cx="6768752" cy="338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38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024744" cy="1143000"/>
          </a:xfrm>
        </p:spPr>
        <p:txBody>
          <a:bodyPr/>
          <a:lstStyle/>
          <a:p>
            <a:r>
              <a:rPr lang="nl-NL" dirty="0" smtClean="0"/>
              <a:t>Opdracht: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35547"/>
            <a:ext cx="6912768" cy="4486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 descr="https://image.freepik.com/free-icon/question-mark-in-a-circle-outline_318-53407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9991">
            <a:off x="6985068" y="4908564"/>
            <a:ext cx="1521219" cy="1521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088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836712"/>
            <a:ext cx="7024744" cy="1143000"/>
          </a:xfrm>
        </p:spPr>
        <p:txBody>
          <a:bodyPr/>
          <a:lstStyle/>
          <a:p>
            <a:r>
              <a:rPr lang="nl-NL" dirty="0" smtClean="0"/>
              <a:t>Wat kan je nu?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2204864"/>
            <a:ext cx="6777317" cy="3508977"/>
          </a:xfrm>
        </p:spPr>
        <p:txBody>
          <a:bodyPr/>
          <a:lstStyle/>
          <a:p>
            <a:r>
              <a:rPr lang="nl-NL" dirty="0" smtClean="0"/>
              <a:t>1) Uitleggen in je eigen woorden waarom Oost-Duitsland is achtergebleven;</a:t>
            </a:r>
          </a:p>
          <a:p>
            <a:r>
              <a:rPr lang="nl-NL" dirty="0" smtClean="0"/>
              <a:t>2) Uitleggen in je eigen woorden waarom de auto industrie ook banen oplevert </a:t>
            </a:r>
            <a:r>
              <a:rPr lang="nl-NL" i="1" dirty="0" smtClean="0"/>
              <a:t>buiten</a:t>
            </a:r>
            <a:r>
              <a:rPr lang="nl-NL" dirty="0" smtClean="0"/>
              <a:t> de auto industrie;</a:t>
            </a:r>
          </a:p>
          <a:p>
            <a:r>
              <a:rPr lang="nl-NL" dirty="0" smtClean="0"/>
              <a:t>3) </a:t>
            </a:r>
            <a:r>
              <a:rPr lang="nl-NL" b="1" dirty="0" smtClean="0"/>
              <a:t>Drie </a:t>
            </a:r>
            <a:r>
              <a:rPr lang="nl-NL" dirty="0" smtClean="0"/>
              <a:t>agglomeratie voordelen opnoemen.</a:t>
            </a:r>
          </a:p>
          <a:p>
            <a:endParaRPr lang="nl-NL" dirty="0"/>
          </a:p>
        </p:txBody>
      </p:sp>
      <p:pic>
        <p:nvPicPr>
          <p:cNvPr id="4" name="Picture 4" descr="https://image.freepik.com/free-icon/question-mark-in-a-circle-outline_318-53407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86343">
            <a:off x="6895039" y="4716613"/>
            <a:ext cx="1521219" cy="1521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585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41</TotalTime>
  <Words>258</Words>
  <Application>Microsoft Office PowerPoint</Application>
  <PresentationFormat>Diavoorstelling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Thema1</vt:lpstr>
      <vt:lpstr>Duitsland “Made in Germany’’</vt:lpstr>
      <vt:lpstr>Maar eerst…</vt:lpstr>
      <vt:lpstr>Vorige week:</vt:lpstr>
      <vt:lpstr>Deze week:</vt:lpstr>
      <vt:lpstr>Wat moet je kunnen?</vt:lpstr>
      <vt:lpstr>Made in Germany</vt:lpstr>
      <vt:lpstr>Auto-industrie</vt:lpstr>
      <vt:lpstr>Opdracht: </vt:lpstr>
      <vt:lpstr>Wat kan je nu?</vt:lpstr>
      <vt:lpstr>Volgende week…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Duitsland “Made in Germany’’</dc:title>
  <dc:creator>duco spakman</dc:creator>
  <cp:lastModifiedBy>duco spakman</cp:lastModifiedBy>
  <cp:revision>5</cp:revision>
  <dcterms:created xsi:type="dcterms:W3CDTF">2016-03-14T18:03:55Z</dcterms:created>
  <dcterms:modified xsi:type="dcterms:W3CDTF">2016-03-14T18:45:12Z</dcterms:modified>
</cp:coreProperties>
</file>