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644" y="-27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D33CD6F4-7BFC-4506-B661-F966AF12E090}" type="datetimeFigureOut">
              <a:rPr lang="nl-NL" smtClean="0"/>
              <a:t>6-12-2016</a:t>
            </a:fld>
            <a:endParaRPr lang="nl-NL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D72AB4E8-164C-4C84-8C3A-858233C7FA6C}" type="slidenum">
              <a:rPr lang="nl-NL" smtClean="0"/>
              <a:t>‹nr.›</a:t>
            </a:fld>
            <a:endParaRPr lang="nl-NL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CD6F4-7BFC-4506-B661-F966AF12E090}" type="datetimeFigureOut">
              <a:rPr lang="nl-NL" smtClean="0"/>
              <a:t>6-12-2016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AB4E8-164C-4C84-8C3A-858233C7FA6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CD6F4-7BFC-4506-B661-F966AF12E090}" type="datetimeFigureOut">
              <a:rPr lang="nl-NL" smtClean="0"/>
              <a:t>6-12-2016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AB4E8-164C-4C84-8C3A-858233C7FA6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CD6F4-7BFC-4506-B661-F966AF12E090}" type="datetimeFigureOut">
              <a:rPr lang="nl-NL" smtClean="0"/>
              <a:t>6-12-2016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AB4E8-164C-4C84-8C3A-858233C7FA6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CD6F4-7BFC-4506-B661-F966AF12E090}" type="datetimeFigureOut">
              <a:rPr lang="nl-NL" smtClean="0"/>
              <a:t>6-12-2016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AB4E8-164C-4C84-8C3A-858233C7FA6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CD6F4-7BFC-4506-B661-F966AF12E090}" type="datetimeFigureOut">
              <a:rPr lang="nl-NL" smtClean="0"/>
              <a:t>6-12-2016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AB4E8-164C-4C84-8C3A-858233C7FA6C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CD6F4-7BFC-4506-B661-F966AF12E090}" type="datetimeFigureOut">
              <a:rPr lang="nl-NL" smtClean="0"/>
              <a:t>6-12-2016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AB4E8-164C-4C84-8C3A-858233C7FA6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CD6F4-7BFC-4506-B661-F966AF12E090}" type="datetimeFigureOut">
              <a:rPr lang="nl-NL" smtClean="0"/>
              <a:t>6-12-2016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AB4E8-164C-4C84-8C3A-858233C7FA6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CD6F4-7BFC-4506-B661-F966AF12E090}" type="datetimeFigureOut">
              <a:rPr lang="nl-NL" smtClean="0"/>
              <a:t>6-12-2016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AB4E8-164C-4C84-8C3A-858233C7FA6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CD6F4-7BFC-4506-B661-F966AF12E090}" type="datetimeFigureOut">
              <a:rPr lang="nl-NL" smtClean="0"/>
              <a:t>6-12-2016</a:t>
            </a:fld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AB4E8-164C-4C84-8C3A-858233C7FA6C}" type="slidenum">
              <a:rPr lang="nl-NL" smtClean="0"/>
              <a:t>‹nr.›</a:t>
            </a:fld>
            <a:endParaRPr lang="nl-NL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CD6F4-7BFC-4506-B661-F966AF12E090}" type="datetimeFigureOut">
              <a:rPr lang="nl-NL" smtClean="0"/>
              <a:t>6-12-2016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AB4E8-164C-4C84-8C3A-858233C7FA6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D33CD6F4-7BFC-4506-B661-F966AF12E090}" type="datetimeFigureOut">
              <a:rPr lang="nl-NL" smtClean="0"/>
              <a:t>6-12-2016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D72AB4E8-164C-4C84-8C3A-858233C7FA6C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751525" y="2311864"/>
            <a:ext cx="3313355" cy="1702160"/>
          </a:xfrm>
        </p:spPr>
        <p:txBody>
          <a:bodyPr/>
          <a:lstStyle/>
          <a:p>
            <a:r>
              <a:rPr lang="nl-NL" dirty="0" smtClean="0"/>
              <a:t>Hoofdstuk 3 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4753301" y="4221088"/>
            <a:ext cx="3309803" cy="1260629"/>
          </a:xfrm>
        </p:spPr>
        <p:txBody>
          <a:bodyPr/>
          <a:lstStyle/>
          <a:p>
            <a:r>
              <a:rPr lang="nl-NL" sz="2400" b="1" dirty="0"/>
              <a:t>Paragraaf 2: </a:t>
            </a:r>
            <a:br>
              <a:rPr lang="nl-NL" sz="2400" b="1" dirty="0"/>
            </a:br>
            <a:r>
              <a:rPr lang="nl-NL" sz="2400" b="1" dirty="0"/>
              <a:t>Toerisme </a:t>
            </a:r>
            <a:r>
              <a:rPr lang="nl-NL" sz="2400" b="1" dirty="0" smtClean="0"/>
              <a:t>&amp; verkeer </a:t>
            </a:r>
            <a:endParaRPr lang="nl-NL" sz="2400" b="1" dirty="0"/>
          </a:p>
          <a:p>
            <a:endParaRPr lang="nl-NL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-7996"/>
            <a:ext cx="3528391" cy="2284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Afbeeldingsresultaat voor gotthardtunnel fil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728366"/>
            <a:ext cx="4355975" cy="2520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fbeeldingsresultaat voor globe 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908720"/>
            <a:ext cx="24384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9792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71600" y="692696"/>
            <a:ext cx="7024744" cy="1143000"/>
          </a:xfrm>
        </p:spPr>
        <p:txBody>
          <a:bodyPr/>
          <a:lstStyle/>
          <a:p>
            <a:r>
              <a:rPr lang="nl-NL" dirty="0" smtClean="0"/>
              <a:t>Wat gaan we doen?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83568" y="1988840"/>
            <a:ext cx="7416940" cy="3508977"/>
          </a:xfrm>
        </p:spPr>
        <p:txBody>
          <a:bodyPr>
            <a:normAutofit/>
          </a:bodyPr>
          <a:lstStyle/>
          <a:p>
            <a:r>
              <a:rPr lang="nl-NL" sz="2800" b="1" dirty="0" smtClean="0"/>
              <a:t>Korte herhaling: </a:t>
            </a:r>
            <a:r>
              <a:rPr lang="nl-NL" sz="2800" dirty="0" smtClean="0"/>
              <a:t>voor/nadelen van toerisme (bespreken </a:t>
            </a:r>
            <a:r>
              <a:rPr lang="nl-NL" sz="2800" dirty="0" err="1" smtClean="0"/>
              <a:t>vd</a:t>
            </a:r>
            <a:r>
              <a:rPr lang="nl-NL" sz="2800" dirty="0" smtClean="0"/>
              <a:t>. opdracht. )</a:t>
            </a:r>
          </a:p>
          <a:p>
            <a:r>
              <a:rPr lang="nl-NL" sz="2800" b="1" dirty="0" smtClean="0"/>
              <a:t>Uitleg: </a:t>
            </a:r>
            <a:r>
              <a:rPr lang="nl-NL" sz="2800" dirty="0" smtClean="0"/>
              <a:t>toerisme en verkeer </a:t>
            </a:r>
          </a:p>
          <a:p>
            <a:r>
              <a:rPr lang="nl-NL" sz="2800" b="1" dirty="0" smtClean="0"/>
              <a:t>Keuzetijd: </a:t>
            </a:r>
            <a:r>
              <a:rPr lang="nl-NL" sz="2800" dirty="0" smtClean="0"/>
              <a:t>bijwerken / toelichten </a:t>
            </a:r>
          </a:p>
          <a:p>
            <a:r>
              <a:rPr lang="nl-NL" sz="2800" b="1" dirty="0" smtClean="0"/>
              <a:t>Afsluiten: </a:t>
            </a:r>
            <a:r>
              <a:rPr lang="nl-NL" sz="2800" dirty="0" smtClean="0"/>
              <a:t>hoe ging het? </a:t>
            </a:r>
            <a:endParaRPr lang="nl-NL" sz="2800" b="1" dirty="0"/>
          </a:p>
        </p:txBody>
      </p:sp>
      <p:sp>
        <p:nvSpPr>
          <p:cNvPr id="4" name="Tekstvak 3"/>
          <p:cNvSpPr txBox="1"/>
          <p:nvPr/>
        </p:nvSpPr>
        <p:spPr>
          <a:xfrm>
            <a:off x="5220072" y="18320"/>
            <a:ext cx="3096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Blz. 54 &amp; 55</a:t>
            </a:r>
            <a:endParaRPr lang="nl-NL" sz="2400" b="1" dirty="0">
              <a:solidFill>
                <a:schemeClr val="bg1"/>
              </a:solidFill>
            </a:endParaRPr>
          </a:p>
        </p:txBody>
      </p:sp>
      <p:pic>
        <p:nvPicPr>
          <p:cNvPr id="2052" name="Picture 4" descr="Afbeeldingsresultaat voor globe 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4437112"/>
            <a:ext cx="2068489" cy="206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2183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36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139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7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16">
                                          <p:stCondLst>
                                            <p:cond delay="406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04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16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04" decel="50000">
                                          <p:stCondLst>
                                            <p:cond delay="836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16">
                                          <p:stCondLst>
                                            <p:cond delay="1026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04" decel="50000">
                                          <p:stCondLst>
                                            <p:cond delay="1042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16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04" decel="50000">
                                          <p:stCondLst>
                                            <p:cond delay="1146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55576" y="548680"/>
            <a:ext cx="7776982" cy="1143000"/>
          </a:xfrm>
        </p:spPr>
        <p:txBody>
          <a:bodyPr>
            <a:noAutofit/>
          </a:bodyPr>
          <a:lstStyle/>
          <a:p>
            <a:r>
              <a:rPr lang="nl-NL" sz="3600" dirty="0" smtClean="0"/>
              <a:t>Aan het einde van de les kan je…</a:t>
            </a:r>
            <a:endParaRPr lang="nl-NL" sz="36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83568" y="1844824"/>
            <a:ext cx="7848872" cy="4320480"/>
          </a:xfrm>
        </p:spPr>
        <p:txBody>
          <a:bodyPr/>
          <a:lstStyle/>
          <a:p>
            <a:r>
              <a:rPr lang="nl-NL" dirty="0"/>
              <a:t>Twee voordelen en twee nadelen opnoemen van </a:t>
            </a:r>
            <a:r>
              <a:rPr lang="nl-NL" b="1" dirty="0"/>
              <a:t>Alpentoerisme.</a:t>
            </a:r>
            <a:endParaRPr lang="nl-NL" dirty="0"/>
          </a:p>
          <a:p>
            <a:r>
              <a:rPr lang="nl-NL" dirty="0" smtClean="0"/>
              <a:t>De geschiedenis van het verkeer in de Alpen kort beschrijven.</a:t>
            </a:r>
          </a:p>
          <a:p>
            <a:r>
              <a:rPr lang="nl-NL" dirty="0" smtClean="0"/>
              <a:t>De voor-en nadelen van tunnels in de Alpen opnoemen. </a:t>
            </a:r>
            <a:endParaRPr lang="nl-NL" dirty="0"/>
          </a:p>
        </p:txBody>
      </p:sp>
      <p:sp>
        <p:nvSpPr>
          <p:cNvPr id="4" name="Tekstvak 3"/>
          <p:cNvSpPr txBox="1"/>
          <p:nvPr/>
        </p:nvSpPr>
        <p:spPr>
          <a:xfrm>
            <a:off x="5220072" y="18320"/>
            <a:ext cx="3096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Blz. 54 &amp; 55</a:t>
            </a:r>
            <a:endParaRPr lang="nl-NL" sz="2400" b="1" dirty="0">
              <a:solidFill>
                <a:schemeClr val="bg1"/>
              </a:solidFill>
            </a:endParaRPr>
          </a:p>
        </p:txBody>
      </p:sp>
      <p:pic>
        <p:nvPicPr>
          <p:cNvPr id="3074" name="Picture 2" descr="Afbeeldingsresultaat voor mountain ic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4797152"/>
            <a:ext cx="2157028" cy="2157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3012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71600" y="476672"/>
            <a:ext cx="7024744" cy="1143000"/>
          </a:xfrm>
        </p:spPr>
        <p:txBody>
          <a:bodyPr/>
          <a:lstStyle/>
          <a:p>
            <a:r>
              <a:rPr lang="nl-NL" dirty="0" smtClean="0"/>
              <a:t>Herhaling: </a:t>
            </a:r>
            <a:r>
              <a:rPr lang="nl-NL" i="1" dirty="0" smtClean="0"/>
              <a:t>Alpenboer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07965" y="1741761"/>
            <a:ext cx="7436443" cy="3991495"/>
          </a:xfrm>
        </p:spPr>
        <p:txBody>
          <a:bodyPr/>
          <a:lstStyle/>
          <a:p>
            <a:r>
              <a:rPr lang="nl-NL" b="1" dirty="0"/>
              <a:t>Jij bent nu de Alpenboer(in)! </a:t>
            </a:r>
          </a:p>
          <a:p>
            <a:r>
              <a:rPr lang="nl-NL" dirty="0"/>
              <a:t>Denk na en </a:t>
            </a:r>
            <a:r>
              <a:rPr lang="nl-NL" u="sng" dirty="0"/>
              <a:t>noteer</a:t>
            </a:r>
            <a:r>
              <a:rPr lang="nl-NL" dirty="0"/>
              <a:t>: hoe verdien jij je geld in de zomer? En in de winter? </a:t>
            </a:r>
          </a:p>
          <a:p>
            <a:r>
              <a:rPr lang="nl-NL" dirty="0"/>
              <a:t>Beschrijf jouw gemiddelde werkdag! </a:t>
            </a:r>
          </a:p>
          <a:p>
            <a:endParaRPr lang="nl-NL" dirty="0"/>
          </a:p>
          <a:p>
            <a:r>
              <a:rPr lang="nl-NL" i="1" dirty="0"/>
              <a:t>Klaar? </a:t>
            </a:r>
            <a:r>
              <a:rPr lang="nl-NL" dirty="0"/>
              <a:t>Schrijf op hoe jij als boer omgaat met de nadelen van toerisme (ontbossing, drukke hotels, etc.) </a:t>
            </a:r>
          </a:p>
          <a:p>
            <a:endParaRPr lang="nl-NL" dirty="0"/>
          </a:p>
        </p:txBody>
      </p:sp>
      <p:sp>
        <p:nvSpPr>
          <p:cNvPr id="4" name="Tekstvak 3"/>
          <p:cNvSpPr txBox="1"/>
          <p:nvPr/>
        </p:nvSpPr>
        <p:spPr>
          <a:xfrm>
            <a:off x="5252895" y="0"/>
            <a:ext cx="3096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Blz. 54 &amp; 55</a:t>
            </a:r>
            <a:endParaRPr lang="nl-NL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1072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27584" y="461665"/>
            <a:ext cx="8641078" cy="1143000"/>
          </a:xfrm>
        </p:spPr>
        <p:txBody>
          <a:bodyPr>
            <a:noAutofit/>
          </a:bodyPr>
          <a:lstStyle/>
          <a:p>
            <a:r>
              <a:rPr lang="nl-NL" sz="3600" dirty="0" smtClean="0"/>
              <a:t>Geschiedenis van Alpenverkeer</a:t>
            </a:r>
            <a:endParaRPr lang="nl-NL" sz="36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b="1" dirty="0" smtClean="0"/>
              <a:t>Vroeger: </a:t>
            </a:r>
            <a:r>
              <a:rPr lang="nl-NL" dirty="0" smtClean="0"/>
              <a:t>Alpen zijn een gro</a:t>
            </a:r>
            <a:r>
              <a:rPr lang="nl-NL" dirty="0" smtClean="0"/>
              <a:t>ot obstakel; bergen vormen een muur. Verkeer? Nauwelijks.</a:t>
            </a:r>
          </a:p>
          <a:p>
            <a:r>
              <a:rPr lang="nl-NL" b="1" dirty="0" smtClean="0"/>
              <a:t>Na ’60</a:t>
            </a:r>
            <a:r>
              <a:rPr lang="nl-NL" dirty="0" smtClean="0"/>
              <a:t>: meer verkeer, meer files. Vervuiling!</a:t>
            </a:r>
          </a:p>
          <a:p>
            <a:r>
              <a:rPr lang="nl-NL" b="1" dirty="0" smtClean="0"/>
              <a:t>Oplossing: </a:t>
            </a:r>
            <a:r>
              <a:rPr lang="nl-NL" dirty="0" smtClean="0"/>
              <a:t>???</a:t>
            </a:r>
            <a:endParaRPr lang="nl-NL" b="1" dirty="0" smtClean="0"/>
          </a:p>
          <a:p>
            <a:endParaRPr lang="nl-NL" dirty="0" smtClean="0"/>
          </a:p>
        </p:txBody>
      </p:sp>
      <p:sp>
        <p:nvSpPr>
          <p:cNvPr id="4" name="Tekstvak 3"/>
          <p:cNvSpPr txBox="1"/>
          <p:nvPr/>
        </p:nvSpPr>
        <p:spPr>
          <a:xfrm>
            <a:off x="5252895" y="0"/>
            <a:ext cx="3096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Blz. 54 &amp; 55</a:t>
            </a:r>
            <a:endParaRPr lang="nl-NL" sz="2400" b="1" dirty="0">
              <a:solidFill>
                <a:schemeClr val="bg1"/>
              </a:solidFill>
            </a:endParaRPr>
          </a:p>
        </p:txBody>
      </p:sp>
      <p:pic>
        <p:nvPicPr>
          <p:cNvPr id="5122" name="Picture 2" descr="Afbeeldingsresultaat voor bergp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4" y="1622662"/>
            <a:ext cx="5004048" cy="3658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Afbeeldingsresultaat voor bergtunne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0391" y="3710893"/>
            <a:ext cx="4857359" cy="3140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Afbeeldingsresultaat voor red arrow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34188">
            <a:off x="3574186" y="3076919"/>
            <a:ext cx="2425453" cy="1608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647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09505" y="536908"/>
            <a:ext cx="7024744" cy="1143000"/>
          </a:xfrm>
        </p:spPr>
        <p:txBody>
          <a:bodyPr/>
          <a:lstStyle/>
          <a:p>
            <a:r>
              <a:rPr lang="nl-NL" dirty="0" smtClean="0"/>
              <a:t>Tunnels: </a:t>
            </a:r>
            <a:r>
              <a:rPr lang="nl-NL" i="1" dirty="0" smtClean="0"/>
              <a:t>de gevolgen</a:t>
            </a:r>
            <a:endParaRPr lang="nl-NL" i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259632" y="1988840"/>
            <a:ext cx="6777317" cy="3508977"/>
          </a:xfrm>
        </p:spPr>
        <p:txBody>
          <a:bodyPr>
            <a:normAutofit/>
          </a:bodyPr>
          <a:lstStyle/>
          <a:p>
            <a:r>
              <a:rPr lang="nl-NL" sz="3200" b="1" dirty="0" smtClean="0"/>
              <a:t>Voordelen? </a:t>
            </a:r>
            <a:endParaRPr lang="nl-NL" sz="3200" b="1" dirty="0"/>
          </a:p>
          <a:p>
            <a:endParaRPr lang="nl-NL" sz="3200" b="1" dirty="0" smtClean="0"/>
          </a:p>
          <a:p>
            <a:r>
              <a:rPr lang="nl-NL" sz="3200" b="1" dirty="0" smtClean="0"/>
              <a:t>Nadelen?</a:t>
            </a:r>
            <a:endParaRPr lang="nl-NL" sz="3200" b="1" dirty="0"/>
          </a:p>
        </p:txBody>
      </p:sp>
      <p:sp>
        <p:nvSpPr>
          <p:cNvPr id="5" name="Tekstvak 4"/>
          <p:cNvSpPr txBox="1"/>
          <p:nvPr/>
        </p:nvSpPr>
        <p:spPr>
          <a:xfrm>
            <a:off x="5252895" y="0"/>
            <a:ext cx="3096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Blz. 54 &amp; 55</a:t>
            </a:r>
            <a:endParaRPr lang="nl-NL" sz="2400" b="1" dirty="0">
              <a:solidFill>
                <a:schemeClr val="bg1"/>
              </a:solidFill>
            </a:endParaRPr>
          </a:p>
        </p:txBody>
      </p:sp>
      <p:pic>
        <p:nvPicPr>
          <p:cNvPr id="1026" name="Picture 2" descr="Afbeeldingsresultaat voor bergtunnel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6338" y="4095342"/>
            <a:ext cx="4497661" cy="2762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fbeeldingsresultaat voor gotthardtunne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95341"/>
            <a:ext cx="4286250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2465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55872" y="479985"/>
            <a:ext cx="7024744" cy="1143000"/>
          </a:xfrm>
        </p:spPr>
        <p:txBody>
          <a:bodyPr/>
          <a:lstStyle/>
          <a:p>
            <a:r>
              <a:rPr lang="nl-NL" b="1" dirty="0" smtClean="0"/>
              <a:t>Keuzetijd</a:t>
            </a:r>
            <a:endParaRPr lang="nl-NL" b="1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55576" y="2060848"/>
            <a:ext cx="3384376" cy="927794"/>
          </a:xfrm>
        </p:spPr>
        <p:txBody>
          <a:bodyPr>
            <a:normAutofit/>
          </a:bodyPr>
          <a:lstStyle/>
          <a:p>
            <a:r>
              <a:rPr lang="nl-NL" dirty="0" smtClean="0"/>
              <a:t>Optie A</a:t>
            </a:r>
            <a:r>
              <a:rPr lang="nl-NL" b="0" dirty="0" smtClean="0"/>
              <a:t>: zelfstandig werken </a:t>
            </a:r>
            <a:endParaRPr lang="nl-NL" b="0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83568" y="3068960"/>
            <a:ext cx="3744416" cy="3024336"/>
          </a:xfrm>
        </p:spPr>
        <p:txBody>
          <a:bodyPr/>
          <a:lstStyle/>
          <a:p>
            <a:r>
              <a:rPr lang="nl-NL" dirty="0" smtClean="0"/>
              <a:t>Zelfstandig werken aan opdrachten.</a:t>
            </a:r>
          </a:p>
          <a:p>
            <a:r>
              <a:rPr lang="nl-NL" dirty="0" smtClean="0"/>
              <a:t>Gebruik je werkboek</a:t>
            </a:r>
          </a:p>
          <a:p>
            <a:r>
              <a:rPr lang="nl-NL" dirty="0" smtClean="0"/>
              <a:t>In </a:t>
            </a:r>
            <a:r>
              <a:rPr lang="nl-NL" u="sng" dirty="0" smtClean="0"/>
              <a:t>stilte</a:t>
            </a:r>
            <a:r>
              <a:rPr lang="nl-NL" dirty="0" smtClean="0"/>
              <a:t>!</a:t>
            </a:r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5219996" y="1988840"/>
            <a:ext cx="3055717" cy="639762"/>
          </a:xfrm>
        </p:spPr>
        <p:txBody>
          <a:bodyPr/>
          <a:lstStyle/>
          <a:p>
            <a:r>
              <a:rPr lang="nl-NL" dirty="0" smtClean="0"/>
              <a:t>Optie B</a:t>
            </a:r>
            <a:r>
              <a:rPr lang="nl-NL" b="0" dirty="0" smtClean="0"/>
              <a:t>: herhaling </a:t>
            </a:r>
            <a:endParaRPr lang="nl-NL" dirty="0"/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5058316" y="2708920"/>
            <a:ext cx="3419856" cy="2835797"/>
          </a:xfrm>
        </p:spPr>
        <p:txBody>
          <a:bodyPr/>
          <a:lstStyle/>
          <a:p>
            <a:r>
              <a:rPr lang="nl-NL" dirty="0" smtClean="0"/>
              <a:t>Herhaling van de stof.</a:t>
            </a:r>
          </a:p>
          <a:p>
            <a:r>
              <a:rPr lang="nl-NL" dirty="0" smtClean="0"/>
              <a:t>Extra uitleg.</a:t>
            </a:r>
          </a:p>
          <a:p>
            <a:r>
              <a:rPr lang="nl-NL" dirty="0" smtClean="0"/>
              <a:t>Overige vragen. </a:t>
            </a:r>
            <a:endParaRPr lang="nl-NL" dirty="0"/>
          </a:p>
        </p:txBody>
      </p:sp>
      <p:sp>
        <p:nvSpPr>
          <p:cNvPr id="7" name="Tekstvak 6"/>
          <p:cNvSpPr txBox="1"/>
          <p:nvPr/>
        </p:nvSpPr>
        <p:spPr>
          <a:xfrm>
            <a:off x="5220072" y="18320"/>
            <a:ext cx="3096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Blz. 54 &amp; 55</a:t>
            </a:r>
            <a:endParaRPr lang="nl-NL" sz="2400" b="1" dirty="0">
              <a:solidFill>
                <a:schemeClr val="bg1"/>
              </a:solidFill>
            </a:endParaRPr>
          </a:p>
        </p:txBody>
      </p:sp>
      <p:cxnSp>
        <p:nvCxnSpPr>
          <p:cNvPr id="9" name="Rechte verbindingslijn 8"/>
          <p:cNvCxnSpPr/>
          <p:nvPr/>
        </p:nvCxnSpPr>
        <p:spPr>
          <a:xfrm>
            <a:off x="4427984" y="2204864"/>
            <a:ext cx="0" cy="38164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Afbeeldingsresultaat voor stil zijn in de klas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305" y="4933949"/>
            <a:ext cx="1924050" cy="1924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9464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96262" y="479985"/>
            <a:ext cx="7776982" cy="1143000"/>
          </a:xfrm>
        </p:spPr>
        <p:txBody>
          <a:bodyPr>
            <a:noAutofit/>
          </a:bodyPr>
          <a:lstStyle/>
          <a:p>
            <a:r>
              <a:rPr lang="nl-NL" dirty="0" smtClean="0"/>
              <a:t>Je kan nu…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83568" y="1844824"/>
            <a:ext cx="7848872" cy="4320480"/>
          </a:xfrm>
        </p:spPr>
        <p:txBody>
          <a:bodyPr/>
          <a:lstStyle/>
          <a:p>
            <a:r>
              <a:rPr lang="nl-NL" dirty="0"/>
              <a:t>Twee voordelen en twee nadelen opnoemen van </a:t>
            </a:r>
            <a:r>
              <a:rPr lang="nl-NL" b="1" dirty="0"/>
              <a:t>Alpentoerisme.</a:t>
            </a:r>
            <a:endParaRPr lang="nl-NL" dirty="0"/>
          </a:p>
          <a:p>
            <a:r>
              <a:rPr lang="nl-NL" dirty="0" smtClean="0"/>
              <a:t>De geschiedenis van het verkeer in de Alpen kort beschrijven.</a:t>
            </a:r>
          </a:p>
          <a:p>
            <a:r>
              <a:rPr lang="nl-NL" dirty="0" smtClean="0"/>
              <a:t>De voor-en nadelen van tunnels in de Alpen opnoemen. </a:t>
            </a:r>
            <a:endParaRPr lang="nl-NL" dirty="0"/>
          </a:p>
        </p:txBody>
      </p:sp>
      <p:sp>
        <p:nvSpPr>
          <p:cNvPr id="4" name="Tekstvak 3"/>
          <p:cNvSpPr txBox="1"/>
          <p:nvPr/>
        </p:nvSpPr>
        <p:spPr>
          <a:xfrm>
            <a:off x="5220072" y="18320"/>
            <a:ext cx="3096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Blz. 54 &amp; 55</a:t>
            </a:r>
            <a:endParaRPr lang="nl-NL" sz="2400" b="1" dirty="0">
              <a:solidFill>
                <a:schemeClr val="bg1"/>
              </a:solidFill>
            </a:endParaRPr>
          </a:p>
        </p:txBody>
      </p:sp>
      <p:pic>
        <p:nvPicPr>
          <p:cNvPr id="3074" name="Picture 2" descr="Afbeeldingsresultaat voor mountain ic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4797152"/>
            <a:ext cx="2157028" cy="2157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7588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31640" y="476672"/>
            <a:ext cx="7024744" cy="1143000"/>
          </a:xfrm>
        </p:spPr>
        <p:txBody>
          <a:bodyPr/>
          <a:lstStyle/>
          <a:p>
            <a:r>
              <a:rPr lang="nl-NL" dirty="0" smtClean="0"/>
              <a:t>Reflectie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83568" y="1700808"/>
            <a:ext cx="6777317" cy="3508977"/>
          </a:xfrm>
        </p:spPr>
        <p:txBody>
          <a:bodyPr/>
          <a:lstStyle/>
          <a:p>
            <a:r>
              <a:rPr lang="nl-NL" dirty="0" smtClean="0"/>
              <a:t>De komende periode zullen we vaak terugblikken op de les en hoe de les verliep. </a:t>
            </a:r>
          </a:p>
          <a:p>
            <a:endParaRPr lang="nl-NL" dirty="0" smtClean="0"/>
          </a:p>
          <a:p>
            <a:r>
              <a:rPr lang="nl-NL" b="1" dirty="0" smtClean="0"/>
              <a:t>Wat heb je geleerd?</a:t>
            </a:r>
          </a:p>
          <a:p>
            <a:r>
              <a:rPr lang="nl-NL" b="1" dirty="0" smtClean="0"/>
              <a:t>Hoe heb je geleerd?</a:t>
            </a:r>
          </a:p>
          <a:p>
            <a:r>
              <a:rPr lang="nl-NL" b="1" dirty="0" smtClean="0"/>
              <a:t>Wat ging goed? </a:t>
            </a:r>
          </a:p>
          <a:p>
            <a:r>
              <a:rPr lang="nl-NL" b="1" dirty="0" smtClean="0"/>
              <a:t>Wat ging minder goed? </a:t>
            </a:r>
            <a:endParaRPr lang="nl-NL" b="1" dirty="0"/>
          </a:p>
        </p:txBody>
      </p:sp>
      <p:pic>
        <p:nvPicPr>
          <p:cNvPr id="8194" name="Picture 2" descr="Afbeeldingsresultaat voor reflection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211960" y="3706190"/>
            <a:ext cx="6033914" cy="2850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kstvak 5"/>
          <p:cNvSpPr txBox="1"/>
          <p:nvPr/>
        </p:nvSpPr>
        <p:spPr>
          <a:xfrm>
            <a:off x="5348932" y="27732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Blz. 52 / 53 </a:t>
            </a:r>
            <a:endParaRPr lang="nl-NL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9647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75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ma1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Thema1</Template>
  <TotalTime>68</TotalTime>
  <Words>317</Words>
  <Application>Microsoft Office PowerPoint</Application>
  <PresentationFormat>Diavoorstelling (4:3)</PresentationFormat>
  <Paragraphs>53</Paragraphs>
  <Slides>9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0" baseType="lpstr">
      <vt:lpstr>Thema1</vt:lpstr>
      <vt:lpstr>Hoofdstuk 3 </vt:lpstr>
      <vt:lpstr>Wat gaan we doen? </vt:lpstr>
      <vt:lpstr>Aan het einde van de les kan je…</vt:lpstr>
      <vt:lpstr>Herhaling: Alpenboer </vt:lpstr>
      <vt:lpstr>Geschiedenis van Alpenverkeer</vt:lpstr>
      <vt:lpstr>Tunnels: de gevolgen</vt:lpstr>
      <vt:lpstr>Keuzetijd</vt:lpstr>
      <vt:lpstr>Je kan nu…</vt:lpstr>
      <vt:lpstr>Reflectie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Hoofdstuk 3</dc:title>
  <dc:creator>duco spakman</dc:creator>
  <cp:lastModifiedBy>duco spakman</cp:lastModifiedBy>
  <cp:revision>8</cp:revision>
  <dcterms:created xsi:type="dcterms:W3CDTF">2016-12-06T08:26:09Z</dcterms:created>
  <dcterms:modified xsi:type="dcterms:W3CDTF">2016-12-06T09:58:33Z</dcterms:modified>
</cp:coreProperties>
</file>