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33CD6F4-7BFC-4506-B661-F966AF12E090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2AB4E8-164C-4C84-8C3A-858233C7FA6C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D6F4-7BFC-4506-B661-F966AF12E090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B4E8-164C-4C84-8C3A-858233C7FA6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D6F4-7BFC-4506-B661-F966AF12E090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B4E8-164C-4C84-8C3A-858233C7FA6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D6F4-7BFC-4506-B661-F966AF12E090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B4E8-164C-4C84-8C3A-858233C7FA6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D6F4-7BFC-4506-B661-F966AF12E090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B4E8-164C-4C84-8C3A-858233C7FA6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D6F4-7BFC-4506-B661-F966AF12E090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B4E8-164C-4C84-8C3A-858233C7FA6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D6F4-7BFC-4506-B661-F966AF12E090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B4E8-164C-4C84-8C3A-858233C7FA6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D6F4-7BFC-4506-B661-F966AF12E090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B4E8-164C-4C84-8C3A-858233C7FA6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D6F4-7BFC-4506-B661-F966AF12E090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B4E8-164C-4C84-8C3A-858233C7FA6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D6F4-7BFC-4506-B661-F966AF12E090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B4E8-164C-4C84-8C3A-858233C7FA6C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D6F4-7BFC-4506-B661-F966AF12E090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B4E8-164C-4C84-8C3A-858233C7FA6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33CD6F4-7BFC-4506-B661-F966AF12E090}" type="datetimeFigureOut">
              <a:rPr lang="nl-NL" smtClean="0"/>
              <a:t>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72AB4E8-164C-4C84-8C3A-858233C7FA6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51525" y="2311864"/>
            <a:ext cx="3313355" cy="1702160"/>
          </a:xfrm>
        </p:spPr>
        <p:txBody>
          <a:bodyPr/>
          <a:lstStyle/>
          <a:p>
            <a:r>
              <a:rPr lang="nl-NL" dirty="0" smtClean="0"/>
              <a:t>Hoofdstuk 3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53301" y="4221088"/>
            <a:ext cx="3309803" cy="1260629"/>
          </a:xfrm>
        </p:spPr>
        <p:txBody>
          <a:bodyPr/>
          <a:lstStyle/>
          <a:p>
            <a:r>
              <a:rPr lang="nl-NL" sz="2400" b="1" dirty="0"/>
              <a:t>Paragraaf 2: </a:t>
            </a:r>
            <a:br>
              <a:rPr lang="nl-NL" sz="2400" b="1" dirty="0"/>
            </a:br>
            <a:r>
              <a:rPr lang="nl-NL" sz="2400" b="1" dirty="0"/>
              <a:t>Toerisme </a:t>
            </a:r>
            <a:r>
              <a:rPr lang="nl-NL" sz="2400" b="1" dirty="0" smtClean="0"/>
              <a:t>&amp; verkeer </a:t>
            </a:r>
            <a:endParaRPr lang="nl-NL" sz="2400" b="1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7996"/>
            <a:ext cx="3528391" cy="228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beeldingsresultaat voor gotthardtunnel 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28366"/>
            <a:ext cx="4355975" cy="25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glob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988840"/>
            <a:ext cx="7416940" cy="3508977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Korte herhaling: </a:t>
            </a:r>
            <a:r>
              <a:rPr lang="nl-NL" sz="2800" dirty="0" smtClean="0"/>
              <a:t>voor/nadelen van toerisme (bespreken </a:t>
            </a:r>
            <a:r>
              <a:rPr lang="nl-NL" sz="2800" dirty="0" err="1" smtClean="0"/>
              <a:t>vd</a:t>
            </a:r>
            <a:r>
              <a:rPr lang="nl-NL" sz="2800" dirty="0" smtClean="0"/>
              <a:t>. opdracht. )</a:t>
            </a:r>
          </a:p>
          <a:p>
            <a:r>
              <a:rPr lang="nl-NL" sz="2800" b="1" dirty="0" smtClean="0"/>
              <a:t>Uitleg: </a:t>
            </a:r>
            <a:r>
              <a:rPr lang="nl-NL" sz="2800" dirty="0" smtClean="0"/>
              <a:t>toerisme en verkeer </a:t>
            </a:r>
          </a:p>
          <a:p>
            <a:r>
              <a:rPr lang="nl-NL" sz="2800" b="1" dirty="0" smtClean="0"/>
              <a:t>Keuzetijd: </a:t>
            </a:r>
            <a:r>
              <a:rPr lang="nl-NL" sz="2800" dirty="0" smtClean="0"/>
              <a:t>bijwerken / toelichten </a:t>
            </a:r>
          </a:p>
          <a:p>
            <a:r>
              <a:rPr lang="nl-NL" sz="2800" b="1" dirty="0" smtClean="0"/>
              <a:t>Afsluiten: </a:t>
            </a:r>
            <a:r>
              <a:rPr lang="nl-NL" sz="2800" dirty="0" smtClean="0"/>
              <a:t>hoe ging het? </a:t>
            </a:r>
            <a:endParaRPr lang="nl-NL" sz="28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5220072" y="183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&amp;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Afbeeldingsresultaat voor glob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2068489" cy="20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6982" cy="1143000"/>
          </a:xfrm>
        </p:spPr>
        <p:txBody>
          <a:bodyPr>
            <a:noAutofit/>
          </a:bodyPr>
          <a:lstStyle/>
          <a:p>
            <a:r>
              <a:rPr lang="nl-NL" sz="3600" dirty="0" smtClean="0"/>
              <a:t>Aan het einde van de les kan je…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320480"/>
          </a:xfrm>
        </p:spPr>
        <p:txBody>
          <a:bodyPr/>
          <a:lstStyle/>
          <a:p>
            <a:r>
              <a:rPr lang="nl-NL" dirty="0"/>
              <a:t>Twee voordelen en twee nadelen opnoemen van </a:t>
            </a:r>
            <a:r>
              <a:rPr lang="nl-NL" b="1" dirty="0"/>
              <a:t>Alpentoerisme.</a:t>
            </a:r>
            <a:endParaRPr lang="nl-NL" dirty="0"/>
          </a:p>
          <a:p>
            <a:r>
              <a:rPr lang="nl-NL" dirty="0" smtClean="0"/>
              <a:t>De geschiedenis van het verkeer in de Alpen kort beschrijven.</a:t>
            </a:r>
          </a:p>
          <a:p>
            <a:r>
              <a:rPr lang="nl-NL" dirty="0" smtClean="0"/>
              <a:t>De voor-en nadelen van tunnels in de Alpen opnoemen.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220072" y="183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&amp;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Afbeeldingsresultaat voor mountai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157028" cy="21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1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nl-NL" dirty="0" smtClean="0"/>
              <a:t>Herhaling: </a:t>
            </a:r>
            <a:r>
              <a:rPr lang="nl-NL" i="1" dirty="0" smtClean="0"/>
              <a:t>Alpenboer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7965" y="1741761"/>
            <a:ext cx="7436443" cy="3991495"/>
          </a:xfrm>
        </p:spPr>
        <p:txBody>
          <a:bodyPr/>
          <a:lstStyle/>
          <a:p>
            <a:r>
              <a:rPr lang="nl-NL" b="1" dirty="0"/>
              <a:t>Jij bent nu de Alpenboer(in)! </a:t>
            </a:r>
          </a:p>
          <a:p>
            <a:r>
              <a:rPr lang="nl-NL" dirty="0"/>
              <a:t>Denk na en </a:t>
            </a:r>
            <a:r>
              <a:rPr lang="nl-NL" u="sng" dirty="0"/>
              <a:t>noteer</a:t>
            </a:r>
            <a:r>
              <a:rPr lang="nl-NL" dirty="0"/>
              <a:t>: hoe verdien jij je geld in de zomer? En in de winter? </a:t>
            </a:r>
          </a:p>
          <a:p>
            <a:r>
              <a:rPr lang="nl-NL" dirty="0"/>
              <a:t>Beschrijf jouw gemiddelde werkdag! </a:t>
            </a:r>
          </a:p>
          <a:p>
            <a:endParaRPr lang="nl-NL" dirty="0"/>
          </a:p>
          <a:p>
            <a:r>
              <a:rPr lang="nl-NL" i="1" dirty="0"/>
              <a:t>Klaar? </a:t>
            </a:r>
            <a:r>
              <a:rPr lang="nl-NL" dirty="0"/>
              <a:t>Schrijf op hoe jij als boer omgaat met de nadelen van toerisme (ontbossing, drukke hotels, etc.) 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252895" y="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&amp; 55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61665"/>
            <a:ext cx="8641078" cy="1143000"/>
          </a:xfrm>
        </p:spPr>
        <p:txBody>
          <a:bodyPr>
            <a:noAutofit/>
          </a:bodyPr>
          <a:lstStyle/>
          <a:p>
            <a:r>
              <a:rPr lang="nl-NL" sz="3600" dirty="0" smtClean="0"/>
              <a:t>Geschiedenis van Alpenverkeer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Vroeger: </a:t>
            </a:r>
            <a:r>
              <a:rPr lang="nl-NL" dirty="0" smtClean="0"/>
              <a:t>Alpen zijn een gro</a:t>
            </a:r>
            <a:r>
              <a:rPr lang="nl-NL" dirty="0" smtClean="0"/>
              <a:t>ot obstakel; bergen vormen een muur. Verkeer? Nauwelijks.</a:t>
            </a:r>
          </a:p>
          <a:p>
            <a:r>
              <a:rPr lang="nl-NL" b="1" dirty="0" smtClean="0"/>
              <a:t>Na ’60</a:t>
            </a:r>
            <a:r>
              <a:rPr lang="nl-NL" dirty="0" smtClean="0"/>
              <a:t>: meer verkeer, meer files. Vervuiling!</a:t>
            </a:r>
          </a:p>
          <a:p>
            <a:r>
              <a:rPr lang="nl-NL" b="1" dirty="0" smtClean="0"/>
              <a:t>Oplossing: </a:t>
            </a:r>
            <a:r>
              <a:rPr lang="nl-NL" dirty="0" smtClean="0"/>
              <a:t>???</a:t>
            </a:r>
            <a:endParaRPr lang="nl-NL" b="1" dirty="0" smtClean="0"/>
          </a:p>
          <a:p>
            <a:endParaRPr lang="nl-NL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5252895" y="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&amp;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Afbeeldingsresultaat voor berg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4" y="1622662"/>
            <a:ext cx="5004048" cy="36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bergtunn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1" y="3710893"/>
            <a:ext cx="4857359" cy="3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red arr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188">
            <a:off x="3574186" y="3076919"/>
            <a:ext cx="2425453" cy="16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9505" y="536908"/>
            <a:ext cx="7024744" cy="1143000"/>
          </a:xfrm>
        </p:spPr>
        <p:txBody>
          <a:bodyPr/>
          <a:lstStyle/>
          <a:p>
            <a:r>
              <a:rPr lang="nl-NL" dirty="0" smtClean="0"/>
              <a:t>Tunnels: </a:t>
            </a:r>
            <a:r>
              <a:rPr lang="nl-NL" i="1" dirty="0" smtClean="0"/>
              <a:t>de gevolgen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988840"/>
            <a:ext cx="6777317" cy="3508977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Voordelen? </a:t>
            </a:r>
            <a:endParaRPr lang="nl-NL" sz="3200" b="1" dirty="0"/>
          </a:p>
          <a:p>
            <a:endParaRPr lang="nl-NL" sz="3200" b="1" dirty="0" smtClean="0"/>
          </a:p>
          <a:p>
            <a:r>
              <a:rPr lang="nl-NL" sz="3200" b="1" dirty="0" smtClean="0"/>
              <a:t>Nadelen?</a:t>
            </a:r>
            <a:endParaRPr lang="nl-NL" sz="32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5252895" y="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&amp;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Afbeeldingsresultaat voor bergtunne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38" y="4095342"/>
            <a:ext cx="4497661" cy="27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gotthardtu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341"/>
            <a:ext cx="42862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5872" y="479985"/>
            <a:ext cx="7024744" cy="1143000"/>
          </a:xfrm>
        </p:spPr>
        <p:txBody>
          <a:bodyPr/>
          <a:lstStyle/>
          <a:p>
            <a:r>
              <a:rPr lang="nl-NL" b="1" dirty="0" smtClean="0"/>
              <a:t>Keuzetijd</a:t>
            </a:r>
            <a:endParaRPr lang="nl-NL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3384376" cy="927794"/>
          </a:xfrm>
        </p:spPr>
        <p:txBody>
          <a:bodyPr>
            <a:normAutofit/>
          </a:bodyPr>
          <a:lstStyle/>
          <a:p>
            <a:r>
              <a:rPr lang="nl-NL" dirty="0" smtClean="0"/>
              <a:t>Optie A</a:t>
            </a:r>
            <a:r>
              <a:rPr lang="nl-NL" b="0" dirty="0" smtClean="0"/>
              <a:t>: zelfstandig werken </a:t>
            </a:r>
            <a:endParaRPr lang="nl-NL" b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83568" y="3068960"/>
            <a:ext cx="3744416" cy="3024336"/>
          </a:xfrm>
        </p:spPr>
        <p:txBody>
          <a:bodyPr/>
          <a:lstStyle/>
          <a:p>
            <a:r>
              <a:rPr lang="nl-NL" dirty="0" smtClean="0"/>
              <a:t>Zelfstandig werken aan opdrachten.</a:t>
            </a:r>
          </a:p>
          <a:p>
            <a:r>
              <a:rPr lang="nl-NL" dirty="0" smtClean="0"/>
              <a:t>Gebruik je werkboek</a:t>
            </a:r>
          </a:p>
          <a:p>
            <a:r>
              <a:rPr lang="nl-NL" dirty="0" smtClean="0"/>
              <a:t>In </a:t>
            </a:r>
            <a:r>
              <a:rPr lang="nl-NL" u="sng" dirty="0" smtClean="0"/>
              <a:t>stilte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219996" y="1988840"/>
            <a:ext cx="3055717" cy="639762"/>
          </a:xfrm>
        </p:spPr>
        <p:txBody>
          <a:bodyPr/>
          <a:lstStyle/>
          <a:p>
            <a:r>
              <a:rPr lang="nl-NL" dirty="0" smtClean="0"/>
              <a:t>Optie B</a:t>
            </a:r>
            <a:r>
              <a:rPr lang="nl-NL" b="0" dirty="0" smtClean="0"/>
              <a:t>: herhaling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58316" y="2708920"/>
            <a:ext cx="3419856" cy="2835797"/>
          </a:xfrm>
        </p:spPr>
        <p:txBody>
          <a:bodyPr/>
          <a:lstStyle/>
          <a:p>
            <a:r>
              <a:rPr lang="nl-NL" dirty="0" smtClean="0"/>
              <a:t>Herhaling van de stof.</a:t>
            </a:r>
          </a:p>
          <a:p>
            <a:r>
              <a:rPr lang="nl-NL" dirty="0" smtClean="0"/>
              <a:t>Extra uitleg.</a:t>
            </a:r>
          </a:p>
          <a:p>
            <a:r>
              <a:rPr lang="nl-NL" dirty="0" smtClean="0"/>
              <a:t>Overige vragen. 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220072" y="183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&amp;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>
            <a:off x="4427984" y="2204864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fbeeldingsresultaat voor stil zijn in de kla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05" y="4933949"/>
            <a:ext cx="19240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6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262" y="479985"/>
            <a:ext cx="7776982" cy="1143000"/>
          </a:xfrm>
        </p:spPr>
        <p:txBody>
          <a:bodyPr>
            <a:noAutofit/>
          </a:bodyPr>
          <a:lstStyle/>
          <a:p>
            <a:r>
              <a:rPr lang="nl-NL" dirty="0" smtClean="0"/>
              <a:t>Je kan nu…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320480"/>
          </a:xfrm>
        </p:spPr>
        <p:txBody>
          <a:bodyPr/>
          <a:lstStyle/>
          <a:p>
            <a:r>
              <a:rPr lang="nl-NL" dirty="0"/>
              <a:t>Twee voordelen en twee nadelen opnoemen van </a:t>
            </a:r>
            <a:r>
              <a:rPr lang="nl-NL" b="1" dirty="0"/>
              <a:t>Alpentoerisme.</a:t>
            </a:r>
            <a:endParaRPr lang="nl-NL" dirty="0"/>
          </a:p>
          <a:p>
            <a:r>
              <a:rPr lang="nl-NL" dirty="0" smtClean="0"/>
              <a:t>De geschiedenis van het verkeer in de Alpen kort beschrijven.</a:t>
            </a:r>
          </a:p>
          <a:p>
            <a:r>
              <a:rPr lang="nl-NL" dirty="0" smtClean="0"/>
              <a:t>De voor-en nadelen van tunnels in de Alpen opnoemen.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220072" y="183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&amp;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Afbeeldingsresultaat voor mountai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157028" cy="21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dirty="0" smtClean="0"/>
              <a:t>Reflectie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6777317" cy="3508977"/>
          </a:xfrm>
        </p:spPr>
        <p:txBody>
          <a:bodyPr/>
          <a:lstStyle/>
          <a:p>
            <a:r>
              <a:rPr lang="nl-NL" dirty="0" smtClean="0"/>
              <a:t>De komende periode zullen we vaak terugblikken op de les en hoe de les verliep. </a:t>
            </a:r>
          </a:p>
          <a:p>
            <a:endParaRPr lang="nl-NL" dirty="0" smtClean="0"/>
          </a:p>
          <a:p>
            <a:r>
              <a:rPr lang="nl-NL" b="1" dirty="0" smtClean="0"/>
              <a:t>Wat heb je geleerd?</a:t>
            </a:r>
          </a:p>
          <a:p>
            <a:r>
              <a:rPr lang="nl-NL" b="1" dirty="0" smtClean="0"/>
              <a:t>Hoe heb je geleerd?</a:t>
            </a:r>
          </a:p>
          <a:p>
            <a:r>
              <a:rPr lang="nl-NL" b="1" dirty="0" smtClean="0"/>
              <a:t>Wat ging goed? </a:t>
            </a:r>
          </a:p>
          <a:p>
            <a:r>
              <a:rPr lang="nl-NL" b="1" dirty="0" smtClean="0"/>
              <a:t>Wat ging minder goed? </a:t>
            </a:r>
            <a:endParaRPr lang="nl-NL" b="1" dirty="0"/>
          </a:p>
        </p:txBody>
      </p:sp>
      <p:pic>
        <p:nvPicPr>
          <p:cNvPr id="8194" name="Picture 2" descr="Afbeeldingsresultaat voor refl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3706190"/>
            <a:ext cx="6033914" cy="28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4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68</TotalTime>
  <Words>317</Words>
  <Application>Microsoft Office PowerPoint</Application>
  <PresentationFormat>Diavoorstelling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Thema1</vt:lpstr>
      <vt:lpstr>Hoofdstuk 3 </vt:lpstr>
      <vt:lpstr>Wat gaan we doen? </vt:lpstr>
      <vt:lpstr>Aan het einde van de les kan je…</vt:lpstr>
      <vt:lpstr>Herhaling: Alpenboer </vt:lpstr>
      <vt:lpstr>Geschiedenis van Alpenverkeer</vt:lpstr>
      <vt:lpstr>Tunnels: de gevolgen</vt:lpstr>
      <vt:lpstr>Keuzetijd</vt:lpstr>
      <vt:lpstr>Je kan nu…</vt:lpstr>
      <vt:lpstr>Reflectie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</dc:title>
  <dc:creator>duco spakman</dc:creator>
  <cp:lastModifiedBy>duco spakman</cp:lastModifiedBy>
  <cp:revision>8</cp:revision>
  <dcterms:created xsi:type="dcterms:W3CDTF">2016-12-06T08:26:09Z</dcterms:created>
  <dcterms:modified xsi:type="dcterms:W3CDTF">2016-12-06T09:58:33Z</dcterms:modified>
</cp:coreProperties>
</file>