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5" autoAdjust="0"/>
  </p:normalViewPr>
  <p:slideViewPr>
    <p:cSldViewPr>
      <p:cViewPr>
        <p:scale>
          <a:sx n="118" d="100"/>
          <a:sy n="118" d="100"/>
        </p:scale>
        <p:origin x="1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8F7ED-6B6A-4E8C-BC6A-C8CCA4BEAC6E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4F7FE-3F9A-42DD-A945-A60B58831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60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BA38068-6121-4E84-9044-F85360F56C2A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A2A25D-D63B-41C9-8134-5E00B72CFA43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068-6121-4E84-9044-F85360F56C2A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A25D-D63B-41C9-8134-5E00B72CFA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068-6121-4E84-9044-F85360F56C2A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A25D-D63B-41C9-8134-5E00B72CFA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068-6121-4E84-9044-F85360F56C2A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A25D-D63B-41C9-8134-5E00B72CFA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068-6121-4E84-9044-F85360F56C2A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A25D-D63B-41C9-8134-5E00B72CFA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068-6121-4E84-9044-F85360F56C2A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A25D-D63B-41C9-8134-5E00B72CFA4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068-6121-4E84-9044-F85360F56C2A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A25D-D63B-41C9-8134-5E00B72CFA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068-6121-4E84-9044-F85360F56C2A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A25D-D63B-41C9-8134-5E00B72CFA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068-6121-4E84-9044-F85360F56C2A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A25D-D63B-41C9-8134-5E00B72CFA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068-6121-4E84-9044-F85360F56C2A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A25D-D63B-41C9-8134-5E00B72CFA43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068-6121-4E84-9044-F85360F56C2A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A25D-D63B-41C9-8134-5E00B72CFA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BA38068-6121-4E84-9044-F85360F56C2A}" type="datetimeFigureOut">
              <a:rPr lang="nl-NL" smtClean="0"/>
              <a:t>20-12-2016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A2A25D-D63B-41C9-8134-5E00B72CFA4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8024" y="2235328"/>
            <a:ext cx="3583051" cy="2061756"/>
          </a:xfrm>
        </p:spPr>
        <p:txBody>
          <a:bodyPr>
            <a:normAutofit/>
          </a:bodyPr>
          <a:lstStyle/>
          <a:p>
            <a:r>
              <a:rPr lang="nl-NL" b="1" dirty="0" smtClean="0"/>
              <a:t>Hoofdstuk 2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Paragraaf 1 - 4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875598" y="4653136"/>
            <a:ext cx="3309803" cy="1260629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Bladzijde 60 - 61</a:t>
            </a:r>
            <a:endParaRPr lang="nl-NL" sz="2400" b="1" dirty="0"/>
          </a:p>
        </p:txBody>
      </p:sp>
      <p:pic>
        <p:nvPicPr>
          <p:cNvPr id="1026" name="Picture 2" descr="Afbeeldingsresultaat voor river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66670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bovenlo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09664"/>
            <a:ext cx="4752528" cy="394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santa sleigh silhouett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171400"/>
            <a:ext cx="1473280" cy="11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2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https://c1.staticflickr.com/1/495/19674760566_42b61bf66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" y="1"/>
            <a:ext cx="9127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6596" y="477036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470" y="1916832"/>
            <a:ext cx="7920996" cy="3508977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Herhaling: </a:t>
            </a:r>
            <a:r>
              <a:rPr lang="nl-NL" sz="3200" dirty="0" smtClean="0"/>
              <a:t>bovenloop, middenloop, benedenloop </a:t>
            </a:r>
          </a:p>
          <a:p>
            <a:r>
              <a:rPr lang="nl-NL" sz="3200" b="1" dirty="0" smtClean="0"/>
              <a:t>Opdracht: </a:t>
            </a:r>
            <a:r>
              <a:rPr lang="nl-NL" sz="3200" dirty="0" smtClean="0"/>
              <a:t>wat wil jij leren? </a:t>
            </a:r>
          </a:p>
          <a:p>
            <a:r>
              <a:rPr lang="nl-NL" sz="3200" b="1" dirty="0" smtClean="0"/>
              <a:t>(tijd over): </a:t>
            </a:r>
            <a:r>
              <a:rPr lang="nl-NL" sz="3200" dirty="0" smtClean="0"/>
              <a:t>huiswerk bij werken</a:t>
            </a:r>
          </a:p>
          <a:p>
            <a:r>
              <a:rPr lang="nl-NL" sz="3200" b="1" dirty="0" smtClean="0"/>
              <a:t>Afsluiten: </a:t>
            </a:r>
            <a:r>
              <a:rPr lang="nl-NL" sz="3200" dirty="0" smtClean="0"/>
              <a:t>wat hebben we geleerd? </a:t>
            </a:r>
            <a:endParaRPr lang="nl-NL" sz="32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4788968" y="4725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60 - 61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Afbeeldingsresultaat voor eart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649" y="4867309"/>
            <a:ext cx="1979712" cy="1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528" y="478039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Aan het einde van de les kan je…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132856"/>
            <a:ext cx="7488299" cy="4103807"/>
          </a:xfrm>
        </p:spPr>
        <p:txBody>
          <a:bodyPr/>
          <a:lstStyle/>
          <a:p>
            <a:r>
              <a:rPr lang="nl-NL" dirty="0" smtClean="0"/>
              <a:t>1) Bekende begrippen </a:t>
            </a:r>
            <a:r>
              <a:rPr lang="nl-NL" b="1" i="1" dirty="0" smtClean="0"/>
              <a:t>herkennen</a:t>
            </a:r>
            <a:r>
              <a:rPr lang="nl-NL" dirty="0" smtClean="0"/>
              <a:t> in foto’s.</a:t>
            </a:r>
          </a:p>
          <a:p>
            <a:r>
              <a:rPr lang="nl-NL" dirty="0" smtClean="0"/>
              <a:t>2) </a:t>
            </a:r>
            <a:r>
              <a:rPr lang="nl-NL" b="1" i="1" dirty="0" smtClean="0"/>
              <a:t>Verklaren</a:t>
            </a:r>
            <a:r>
              <a:rPr lang="nl-NL" i="1" dirty="0" smtClean="0"/>
              <a:t> </a:t>
            </a:r>
            <a:r>
              <a:rPr lang="nl-NL" dirty="0" smtClean="0"/>
              <a:t>waarom begrippen zich op bepaalde plaatsen voordoen. </a:t>
            </a:r>
          </a:p>
          <a:p>
            <a:r>
              <a:rPr lang="nl-NL" dirty="0" smtClean="0"/>
              <a:t>3) </a:t>
            </a:r>
            <a:r>
              <a:rPr lang="nl-NL" b="1" i="1" dirty="0" smtClean="0"/>
              <a:t>Probleemoplossend</a:t>
            </a:r>
            <a:r>
              <a:rPr lang="nl-NL" dirty="0" smtClean="0"/>
              <a:t> nadenken over ruimte voor de rivier.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788968" y="1637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60 - 61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Afbeeldingsresultaat voor geograph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0" y="4581128"/>
            <a:ext cx="3638003" cy="204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5143" y="820669"/>
            <a:ext cx="7024744" cy="1143000"/>
          </a:xfrm>
        </p:spPr>
        <p:txBody>
          <a:bodyPr/>
          <a:lstStyle/>
          <a:p>
            <a:r>
              <a:rPr lang="nl-NL" dirty="0" smtClean="0"/>
              <a:t>Herhaling: de Rijn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64088" y="2636912"/>
            <a:ext cx="6777317" cy="3508977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Boven loop</a:t>
            </a:r>
          </a:p>
          <a:p>
            <a:r>
              <a:rPr lang="nl-NL" sz="3200" b="1" dirty="0" smtClean="0"/>
              <a:t>Middenloop</a:t>
            </a:r>
          </a:p>
          <a:p>
            <a:r>
              <a:rPr lang="nl-NL" sz="3200" b="1" dirty="0" smtClean="0"/>
              <a:t>Benedenloop</a:t>
            </a:r>
            <a:endParaRPr lang="nl-NL" sz="3200" b="1" dirty="0"/>
          </a:p>
          <a:p>
            <a:endParaRPr lang="nl-NL" sz="3200" i="1" dirty="0" smtClean="0"/>
          </a:p>
          <a:p>
            <a:r>
              <a:rPr lang="nl-NL" sz="3200" i="1" dirty="0" smtClean="0"/>
              <a:t>WAAROM </a:t>
            </a:r>
            <a:br>
              <a:rPr lang="nl-NL" sz="3200" i="1" dirty="0" smtClean="0"/>
            </a:br>
            <a:r>
              <a:rPr lang="nl-NL" sz="3200" b="1" dirty="0" smtClean="0"/>
              <a:t>belangrijk?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809160" y="4725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60 - 61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fbeeldingsresultaat voor bovenl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" y="2780928"/>
            <a:ext cx="4752528" cy="394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0796" y="692696"/>
            <a:ext cx="7024744" cy="1143000"/>
          </a:xfrm>
        </p:spPr>
        <p:txBody>
          <a:bodyPr/>
          <a:lstStyle/>
          <a:p>
            <a:r>
              <a:rPr lang="nl-NL" dirty="0" smtClean="0"/>
              <a:t>Opdracht: wat wil je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1548" y="1916832"/>
            <a:ext cx="6777317" cy="3508977"/>
          </a:xfrm>
        </p:spPr>
        <p:txBody>
          <a:bodyPr/>
          <a:lstStyle/>
          <a:p>
            <a:r>
              <a:rPr lang="nl-NL" dirty="0" smtClean="0"/>
              <a:t>Je hebt de keuze uit drie opdrachten.</a:t>
            </a:r>
          </a:p>
          <a:p>
            <a:r>
              <a:rPr lang="nl-NL" dirty="0" smtClean="0"/>
              <a:t>Jij bepaalt dus wat je wilt leren! 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788968" y="1248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60 - 61</a:t>
            </a:r>
            <a:endParaRPr lang="nl-NL" sz="2400" b="1" dirty="0">
              <a:solidFill>
                <a:schemeClr val="bg1"/>
              </a:solidFill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467544" y="3456808"/>
            <a:ext cx="2556284" cy="2950587"/>
            <a:chOff x="467544" y="3456808"/>
            <a:chExt cx="2556284" cy="2950587"/>
          </a:xfrm>
        </p:grpSpPr>
        <p:sp>
          <p:nvSpPr>
            <p:cNvPr id="5" name="Tekstvak 4"/>
            <p:cNvSpPr txBox="1"/>
            <p:nvPr/>
          </p:nvSpPr>
          <p:spPr>
            <a:xfrm>
              <a:off x="647564" y="3456808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/>
                <a:t>Optie 1: Gletsjers, erosie en bergen</a:t>
              </a:r>
              <a:endParaRPr lang="nl-NL" b="1" dirty="0"/>
            </a:p>
          </p:txBody>
        </p:sp>
        <p:pic>
          <p:nvPicPr>
            <p:cNvPr id="4098" name="Picture 2" descr="Afbeeldingsresultaat voor mountain vector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103139"/>
              <a:ext cx="2304256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ep 10"/>
          <p:cNvGrpSpPr/>
          <p:nvPr/>
        </p:nvGrpSpPr>
        <p:grpSpPr>
          <a:xfrm>
            <a:off x="3190854" y="3771718"/>
            <a:ext cx="2677290" cy="3031925"/>
            <a:chOff x="3190854" y="3771718"/>
            <a:chExt cx="2677290" cy="3031925"/>
          </a:xfrm>
        </p:grpSpPr>
        <p:sp>
          <p:nvSpPr>
            <p:cNvPr id="8" name="Tekstvak 7"/>
            <p:cNvSpPr txBox="1"/>
            <p:nvPr/>
          </p:nvSpPr>
          <p:spPr>
            <a:xfrm>
              <a:off x="3341367" y="3771718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/>
                <a:t>Optie 2</a:t>
              </a:r>
              <a:r>
                <a:rPr lang="nl-NL" b="1" i="1" dirty="0" smtClean="0"/>
                <a:t>: ‘’Wat waar &amp; waarom daar!’’</a:t>
              </a:r>
              <a:endParaRPr lang="nl-NL" b="1" i="1" dirty="0"/>
            </a:p>
          </p:txBody>
        </p:sp>
        <p:pic>
          <p:nvPicPr>
            <p:cNvPr id="4100" name="Picture 4" descr="Afbeeldingsresultaat voor europe map vect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854" y="4579386"/>
              <a:ext cx="2677290" cy="222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ep 11"/>
          <p:cNvGrpSpPr/>
          <p:nvPr/>
        </p:nvGrpSpPr>
        <p:grpSpPr>
          <a:xfrm>
            <a:off x="6342146" y="3456809"/>
            <a:ext cx="2263246" cy="2865901"/>
            <a:chOff x="6342146" y="3456809"/>
            <a:chExt cx="2263246" cy="2865901"/>
          </a:xfrm>
        </p:grpSpPr>
        <p:sp>
          <p:nvSpPr>
            <p:cNvPr id="9" name="Tekstvak 8"/>
            <p:cNvSpPr txBox="1"/>
            <p:nvPr/>
          </p:nvSpPr>
          <p:spPr>
            <a:xfrm>
              <a:off x="6373144" y="3456809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/>
                <a:t>Optie 3: Ruimte voor de Rivier </a:t>
              </a:r>
              <a:endParaRPr lang="nl-NL" b="1" dirty="0"/>
            </a:p>
          </p:txBody>
        </p:sp>
        <p:pic>
          <p:nvPicPr>
            <p:cNvPr id="4104" name="Picture 8" descr="Afbeeldingsresultaat voor water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342146" y="4187824"/>
              <a:ext cx="2134886" cy="2134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73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6596" y="548680"/>
            <a:ext cx="7024744" cy="1143000"/>
          </a:xfrm>
        </p:spPr>
        <p:txBody>
          <a:bodyPr/>
          <a:lstStyle/>
          <a:p>
            <a:r>
              <a:rPr lang="nl-NL" dirty="0" smtClean="0"/>
              <a:t>Huiswerktijd 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16832"/>
            <a:ext cx="7788100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Je krijgt nu kort de tijd om je huiswerk bij te werken: </a:t>
            </a:r>
            <a:r>
              <a:rPr lang="nl-NL" sz="2800" b="1" dirty="0" smtClean="0"/>
              <a:t>par. 1 t/m 4</a:t>
            </a:r>
          </a:p>
          <a:p>
            <a:r>
              <a:rPr lang="nl-NL" sz="2800" dirty="0" smtClean="0"/>
              <a:t>Muziek mag, maar wel </a:t>
            </a:r>
            <a:r>
              <a:rPr lang="nl-NL" sz="2800" b="1" dirty="0" smtClean="0"/>
              <a:t>twee</a:t>
            </a:r>
            <a:r>
              <a:rPr lang="nl-NL" sz="2800" dirty="0" smtClean="0"/>
              <a:t> oortjes in!</a:t>
            </a:r>
          </a:p>
          <a:p>
            <a:r>
              <a:rPr lang="nl-NL" sz="2800" i="1" u="sng" dirty="0" smtClean="0"/>
              <a:t>Zachtjes</a:t>
            </a:r>
            <a:r>
              <a:rPr lang="nl-NL" sz="2800" dirty="0" smtClean="0"/>
              <a:t> overleggen mag, maar ik wil je niet kunnen verstaan! 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4788968" y="1248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60 - 61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Afbeeldingsresultaat voor headphon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01451"/>
            <a:ext cx="2675292" cy="267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Afbeeldingsresultaat voor home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6" y="5733256"/>
            <a:ext cx="480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4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528" y="478039"/>
            <a:ext cx="792088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Je kan nu…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132856"/>
            <a:ext cx="7488299" cy="4103807"/>
          </a:xfrm>
        </p:spPr>
        <p:txBody>
          <a:bodyPr/>
          <a:lstStyle/>
          <a:p>
            <a:r>
              <a:rPr lang="nl-NL" dirty="0" smtClean="0"/>
              <a:t>1) Bekende begrippen </a:t>
            </a:r>
            <a:r>
              <a:rPr lang="nl-NL" b="1" i="1" dirty="0" smtClean="0"/>
              <a:t>herkennen</a:t>
            </a:r>
            <a:r>
              <a:rPr lang="nl-NL" dirty="0" smtClean="0"/>
              <a:t> in foto’s.</a:t>
            </a:r>
          </a:p>
          <a:p>
            <a:r>
              <a:rPr lang="nl-NL" dirty="0" smtClean="0"/>
              <a:t>2) </a:t>
            </a:r>
            <a:r>
              <a:rPr lang="nl-NL" b="1" i="1" dirty="0" smtClean="0"/>
              <a:t>Verklaren</a:t>
            </a:r>
            <a:r>
              <a:rPr lang="nl-NL" i="1" dirty="0" smtClean="0"/>
              <a:t> </a:t>
            </a:r>
            <a:r>
              <a:rPr lang="nl-NL" dirty="0" smtClean="0"/>
              <a:t>waarom begrippen zich op bepaalde plaatsen voordoen. </a:t>
            </a:r>
          </a:p>
          <a:p>
            <a:r>
              <a:rPr lang="nl-NL" dirty="0" smtClean="0"/>
              <a:t>3) </a:t>
            </a:r>
            <a:r>
              <a:rPr lang="nl-NL" b="1" i="1" dirty="0" smtClean="0"/>
              <a:t>Probleemoplossend</a:t>
            </a:r>
            <a:r>
              <a:rPr lang="nl-NL" dirty="0" smtClean="0"/>
              <a:t> nadenken over ruimte voor de rivier.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788968" y="1637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60 - 61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Afbeeldingsresultaat voor geograph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4759" y="4581128"/>
            <a:ext cx="3638003" cy="204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478039"/>
            <a:ext cx="7024744" cy="1143000"/>
          </a:xfrm>
        </p:spPr>
        <p:txBody>
          <a:bodyPr/>
          <a:lstStyle/>
          <a:p>
            <a:r>
              <a:rPr lang="nl-NL" dirty="0" smtClean="0"/>
              <a:t>Afsluiten: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0309" y="1890535"/>
            <a:ext cx="6777317" cy="3508977"/>
          </a:xfrm>
        </p:spPr>
        <p:txBody>
          <a:bodyPr/>
          <a:lstStyle/>
          <a:p>
            <a:r>
              <a:rPr lang="nl-NL" sz="2800" dirty="0" smtClean="0"/>
              <a:t>Laatste AK les voor de kerstvakantie</a:t>
            </a:r>
          </a:p>
          <a:p>
            <a:r>
              <a:rPr lang="nl-NL" sz="2800" dirty="0" smtClean="0"/>
              <a:t>Veel zelfstandig gewerkt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r>
              <a:rPr lang="nl-NL" sz="3600" b="1" i="1" dirty="0" smtClean="0"/>
              <a:t>Wat vond je ervan?</a:t>
            </a:r>
            <a:endParaRPr lang="nl-NL" sz="3600" b="1" i="1" dirty="0"/>
          </a:p>
        </p:txBody>
      </p:sp>
      <p:sp>
        <p:nvSpPr>
          <p:cNvPr id="4" name="Tekstvak 3"/>
          <p:cNvSpPr txBox="1"/>
          <p:nvPr/>
        </p:nvSpPr>
        <p:spPr>
          <a:xfrm>
            <a:off x="4788968" y="1637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60 - 61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Afbeeldingsresultaat voor christma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140968"/>
            <a:ext cx="9468544" cy="44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1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107</TotalTime>
  <Words>246</Words>
  <Application>Microsoft Office PowerPoint</Application>
  <PresentationFormat>Diavoorstelling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Thema1</vt:lpstr>
      <vt:lpstr>Hoofdstuk 2 Paragraaf 1 - 4</vt:lpstr>
      <vt:lpstr>PowerPoint-presentatie</vt:lpstr>
      <vt:lpstr>Wat gaan we doen? </vt:lpstr>
      <vt:lpstr>Aan het einde van de les kan je…</vt:lpstr>
      <vt:lpstr>Herhaling: de Rijn</vt:lpstr>
      <vt:lpstr>Opdracht: wat wil je leren?</vt:lpstr>
      <vt:lpstr>Huiswerktijd  </vt:lpstr>
      <vt:lpstr>Je kan nu…</vt:lpstr>
      <vt:lpstr>Afsluiten: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 Paragraaf 1 - 4</dc:title>
  <dc:creator>duco spakman</dc:creator>
  <cp:lastModifiedBy>duco spakman</cp:lastModifiedBy>
  <cp:revision>6</cp:revision>
  <dcterms:created xsi:type="dcterms:W3CDTF">2016-12-20T17:58:04Z</dcterms:created>
  <dcterms:modified xsi:type="dcterms:W3CDTF">2016-12-20T19:45:38Z</dcterms:modified>
</cp:coreProperties>
</file>