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660"/>
  </p:normalViewPr>
  <p:slideViewPr>
    <p:cSldViewPr>
      <p:cViewPr varScale="1">
        <p:scale>
          <a:sx n="78" d="100"/>
          <a:sy n="78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EB2A24D-B3F8-4077-8A76-D5165D6ECF22}" type="datetimeFigureOut">
              <a:rPr lang="nl-NL" smtClean="0"/>
              <a:t>1-5-2015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DF01431-946E-4D8B-B7E2-9431D323F4B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Ontwikkelings-landen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En de kenmerken hiervan</a:t>
            </a:r>
            <a:endParaRPr lang="nl-NL" dirty="0"/>
          </a:p>
        </p:txBody>
      </p:sp>
      <p:sp>
        <p:nvSpPr>
          <p:cNvPr id="4" name="AutoShape 2" descr="Afbeeldingsresultaat voor ontwikkelingsl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5" name="AutoShape 4" descr="Afbeeldingsresultaat voor ontwikkelingsla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30" name="Picture 6" descr="http://www.impulsis.nl/documents/livebuild%20-%20do-water-inspec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628800"/>
            <a:ext cx="39624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15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168760" cy="1224136"/>
          </a:xfrm>
        </p:spPr>
        <p:txBody>
          <a:bodyPr/>
          <a:lstStyle/>
          <a:p>
            <a:r>
              <a:rPr lang="nl-NL" dirty="0" smtClean="0"/>
              <a:t>Arm en Rijk?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1403648" y="1844824"/>
            <a:ext cx="3057148" cy="639762"/>
          </a:xfrm>
        </p:spPr>
        <p:txBody>
          <a:bodyPr/>
          <a:lstStyle/>
          <a:p>
            <a:r>
              <a:rPr lang="nl-NL" dirty="0" smtClean="0"/>
              <a:t>ARM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971600" y="3068960"/>
            <a:ext cx="3419856" cy="2835797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04048" y="1844824"/>
            <a:ext cx="3055717" cy="639762"/>
          </a:xfrm>
        </p:spPr>
        <p:txBody>
          <a:bodyPr/>
          <a:lstStyle/>
          <a:p>
            <a:r>
              <a:rPr lang="nl-NL" dirty="0" smtClean="0"/>
              <a:t>RIJK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572000" y="2708920"/>
            <a:ext cx="3419856" cy="2835797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6005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Kenmerken van een ontwikkelingsland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2060848"/>
            <a:ext cx="7560840" cy="4248472"/>
          </a:xfrm>
        </p:spPr>
        <p:txBody>
          <a:bodyPr>
            <a:normAutofit lnSpcReduction="10000"/>
          </a:bodyPr>
          <a:lstStyle/>
          <a:p>
            <a:r>
              <a:rPr lang="nl-NL" sz="2000" dirty="0" smtClean="0"/>
              <a:t>Niet de vier basisvoorzieningen </a:t>
            </a:r>
          </a:p>
          <a:p>
            <a:pPr lvl="8"/>
            <a:r>
              <a:rPr lang="nl-NL" sz="1600" dirty="0"/>
              <a:t>Onderwijs</a:t>
            </a:r>
          </a:p>
          <a:p>
            <a:pPr lvl="8"/>
            <a:r>
              <a:rPr lang="nl-NL" sz="1600" dirty="0" smtClean="0"/>
              <a:t>Gezondheidszorg</a:t>
            </a:r>
            <a:endParaRPr lang="nl-NL" sz="1600" dirty="0"/>
          </a:p>
          <a:p>
            <a:pPr lvl="8"/>
            <a:r>
              <a:rPr lang="nl-NL" sz="1600" dirty="0"/>
              <a:t>Huisvesting</a:t>
            </a:r>
          </a:p>
          <a:p>
            <a:pPr lvl="8"/>
            <a:r>
              <a:rPr lang="nl-NL" sz="1600" dirty="0" smtClean="0"/>
              <a:t>Voedsel</a:t>
            </a:r>
          </a:p>
          <a:p>
            <a:pPr lvl="8"/>
            <a:endParaRPr lang="nl-NL" sz="2000" dirty="0"/>
          </a:p>
          <a:p>
            <a:r>
              <a:rPr lang="nl-NL" sz="2000" dirty="0" smtClean="0"/>
              <a:t>Maar ook: slecht milieu, veel mensen die niet kunnen lezen/schrijven,  slechte hygiëne, de mensen worden gemiddeld niet oud, etc.. </a:t>
            </a:r>
          </a:p>
          <a:p>
            <a:endParaRPr lang="nl-NL" sz="2000" dirty="0"/>
          </a:p>
          <a:p>
            <a:r>
              <a:rPr lang="nl-NL" sz="2000" dirty="0"/>
              <a:t>http://www.schooltv.nl/video/een-wereld-van-verschil-arme-en-rijke-landen/</a:t>
            </a:r>
            <a:r>
              <a:rPr lang="nl-NL" sz="2000" dirty="0" smtClean="0"/>
              <a:t/>
            </a:r>
            <a:br>
              <a:rPr lang="nl-NL" sz="2000" dirty="0" smtClean="0"/>
            </a:br>
            <a:endParaRPr lang="nl-NL" sz="20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2696"/>
            <a:ext cx="8784976" cy="5302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247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15699"/>
            <a:ext cx="7344816" cy="1431032"/>
          </a:xfrm>
        </p:spPr>
        <p:txBody>
          <a:bodyPr>
            <a:normAutofit/>
          </a:bodyPr>
          <a:lstStyle/>
          <a:p>
            <a:r>
              <a:rPr lang="nl-NL" sz="3000" dirty="0" smtClean="0"/>
              <a:t>Uitleg van de opdracht</a:t>
            </a:r>
            <a:endParaRPr lang="nl-NL" sz="3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492" y="1628800"/>
            <a:ext cx="7272924" cy="46085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NL" sz="2000" dirty="0" smtClean="0"/>
              <a:t>Wat:  Stap 1 t/m 3 van VO-content</a:t>
            </a:r>
          </a:p>
          <a:p>
            <a:pPr>
              <a:lnSpc>
                <a:spcPct val="150000"/>
              </a:lnSpc>
            </a:pPr>
            <a:r>
              <a:rPr lang="nl-NL" sz="2000" dirty="0" smtClean="0"/>
              <a:t>Hoe: Op je </a:t>
            </a:r>
            <a:r>
              <a:rPr lang="nl-NL" sz="2000" dirty="0" err="1" smtClean="0"/>
              <a:t>iPad</a:t>
            </a:r>
            <a:r>
              <a:rPr lang="nl-NL" sz="2000" dirty="0" smtClean="0"/>
              <a:t>, zelfstandig (tenzij de opdracht anders zegt!)</a:t>
            </a:r>
          </a:p>
          <a:p>
            <a:pPr>
              <a:lnSpc>
                <a:spcPct val="150000"/>
              </a:lnSpc>
            </a:pPr>
            <a:r>
              <a:rPr lang="nl-NL" sz="2000" dirty="0" smtClean="0"/>
              <a:t>Bij vragen: buurman/buurvrouw vragen. Nog steeds geen antwoord? Vinger omhoog! </a:t>
            </a:r>
            <a:r>
              <a:rPr lang="nl-NL" sz="2000" dirty="0" smtClean="0">
                <a:sym typeface="Wingdings" pitchFamily="2" charset="2"/>
              </a:rPr>
              <a:t></a:t>
            </a:r>
          </a:p>
          <a:p>
            <a:pPr>
              <a:lnSpc>
                <a:spcPct val="150000"/>
              </a:lnSpc>
            </a:pPr>
            <a:r>
              <a:rPr lang="nl-NL" sz="2000" dirty="0" smtClean="0">
                <a:sym typeface="Wingdings" pitchFamily="2" charset="2"/>
              </a:rPr>
              <a:t>20 minuten de tijd</a:t>
            </a:r>
          </a:p>
          <a:p>
            <a:pPr>
              <a:lnSpc>
                <a:spcPct val="150000"/>
              </a:lnSpc>
            </a:pPr>
            <a:r>
              <a:rPr lang="nl-NL" sz="2000" dirty="0" smtClean="0">
                <a:sym typeface="Wingdings" pitchFamily="2" charset="2"/>
              </a:rPr>
              <a:t>Als je klaar bent: door naar de volgende opdracht!</a:t>
            </a:r>
          </a:p>
          <a:p>
            <a:pPr>
              <a:lnSpc>
                <a:spcPct val="150000"/>
              </a:lnSpc>
            </a:pPr>
            <a:r>
              <a:rPr lang="nl-NL" sz="2000" dirty="0" smtClean="0">
                <a:sym typeface="Wingdings" pitchFamily="2" charset="2"/>
              </a:rPr>
              <a:t>Onthoud waar je gebleven bent voor de volgende keer!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21917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024744" cy="936104"/>
          </a:xfrm>
        </p:spPr>
        <p:txBody>
          <a:bodyPr/>
          <a:lstStyle/>
          <a:p>
            <a:r>
              <a:rPr lang="nl-NL" dirty="0" smtClean="0"/>
              <a:t>Opdrachtjes!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700808"/>
            <a:ext cx="7776864" cy="4248472"/>
          </a:xfrm>
        </p:spPr>
        <p:txBody>
          <a:bodyPr/>
          <a:lstStyle/>
          <a:p>
            <a:pPr marL="360000"/>
            <a:r>
              <a:rPr lang="nl-NL" dirty="0" smtClean="0"/>
              <a:t>Ga naar:  vo-content.nl </a:t>
            </a:r>
            <a:r>
              <a:rPr lang="nl-NL" dirty="0" smtClean="0">
                <a:sym typeface="Wingdings" pitchFamily="2" charset="2"/>
              </a:rPr>
              <a:t> stercollecties (menu links)</a:t>
            </a:r>
          </a:p>
          <a:p>
            <a:pPr marL="360000"/>
            <a:r>
              <a:rPr lang="nl-NL" dirty="0" smtClean="0">
                <a:sym typeface="Wingdings" pitchFamily="2" charset="2"/>
              </a:rPr>
              <a:t>Klik op Mens en Maatschappij (links)</a:t>
            </a:r>
          </a:p>
          <a:p>
            <a:pPr marL="360000"/>
            <a:r>
              <a:rPr lang="nl-NL" dirty="0" smtClean="0">
                <a:sym typeface="Wingdings" pitchFamily="2" charset="2"/>
              </a:rPr>
              <a:t>Ga naar stercollecties Leerjaar #1 (midden van de pagina)</a:t>
            </a:r>
          </a:p>
          <a:p>
            <a:pPr marL="360000"/>
            <a:r>
              <a:rPr lang="nl-NL" dirty="0" smtClean="0">
                <a:sym typeface="Wingdings" pitchFamily="2" charset="2"/>
              </a:rPr>
              <a:t>Klik op Thema’s Leerjaar 1  Arm en Rijk</a:t>
            </a:r>
          </a:p>
          <a:p>
            <a:pPr marL="360000"/>
            <a:r>
              <a:rPr lang="nl-NL" dirty="0" smtClean="0">
                <a:sym typeface="Wingdings" pitchFamily="2" charset="2"/>
              </a:rPr>
              <a:t>Klik op </a:t>
            </a:r>
            <a:r>
              <a:rPr lang="nl-NL" i="1" dirty="0" smtClean="0">
                <a:sym typeface="Wingdings" pitchFamily="2" charset="2"/>
              </a:rPr>
              <a:t>Kenmerken van Ontwikkelingslanden</a:t>
            </a:r>
          </a:p>
          <a:p>
            <a:pPr marL="360000"/>
            <a:r>
              <a:rPr lang="nl-NL" i="1" dirty="0" smtClean="0">
                <a:sym typeface="Wingdings" pitchFamily="2" charset="2"/>
              </a:rPr>
              <a:t>‘’B : aan de slag’’</a:t>
            </a:r>
          </a:p>
          <a:p>
            <a:pPr marL="360000"/>
            <a:r>
              <a:rPr lang="nl-NL" i="1" dirty="0" smtClean="0">
                <a:sym typeface="Wingdings" pitchFamily="2" charset="2"/>
              </a:rPr>
              <a:t>Doorloop de stappen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70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240650" cy="864096"/>
          </a:xfrm>
        </p:spPr>
        <p:txBody>
          <a:bodyPr/>
          <a:lstStyle/>
          <a:p>
            <a:r>
              <a:rPr lang="nl-NL" b="1" dirty="0" smtClean="0"/>
              <a:t>Wat weet je nog?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9" y="1844825"/>
            <a:ext cx="6192687" cy="3240359"/>
          </a:xfrm>
        </p:spPr>
        <p:txBody>
          <a:bodyPr>
            <a:normAutofit lnSpcReduction="10000"/>
          </a:bodyPr>
          <a:lstStyle/>
          <a:p>
            <a:r>
              <a:rPr lang="nl-NL" sz="2800" dirty="0" smtClean="0"/>
              <a:t>Wat heeft een ontwikkelingsland niet?</a:t>
            </a:r>
          </a:p>
          <a:p>
            <a:endParaRPr lang="nl-NL" sz="2800" dirty="0"/>
          </a:p>
          <a:p>
            <a:r>
              <a:rPr lang="nl-NL" sz="2800" dirty="0" smtClean="0"/>
              <a:t>Wat heeft een ontwikkelingsland wel?</a:t>
            </a:r>
          </a:p>
          <a:p>
            <a:endParaRPr lang="nl-NL" sz="2800" dirty="0"/>
          </a:p>
          <a:p>
            <a:r>
              <a:rPr lang="nl-NL" sz="2800" dirty="0" smtClean="0"/>
              <a:t>Wat heb je nog meer geleerd?</a:t>
            </a:r>
            <a:endParaRPr lang="nl-NL" sz="2800" dirty="0"/>
          </a:p>
        </p:txBody>
      </p:sp>
      <p:pic>
        <p:nvPicPr>
          <p:cNvPr id="2050" name="Picture 2" descr="http://www.harendekrant.nl/wp-content/uploads/2011/11/Vraagtek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0543">
            <a:off x="6922484" y="4641458"/>
            <a:ext cx="1509184" cy="1527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14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138</TotalTime>
  <Words>198</Words>
  <Application>Microsoft Office PowerPoint</Application>
  <PresentationFormat>Diavoorstelling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Austin</vt:lpstr>
      <vt:lpstr>Ontwikkelings-landen</vt:lpstr>
      <vt:lpstr>Arm en Rijk?</vt:lpstr>
      <vt:lpstr>Kenmerken van een ontwikkelingsland</vt:lpstr>
      <vt:lpstr>Uitleg van de opdracht</vt:lpstr>
      <vt:lpstr>Opdrachtjes!</vt:lpstr>
      <vt:lpstr>Wat weet je nog?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duco spakman</dc:creator>
  <cp:lastModifiedBy>duco spakman</cp:lastModifiedBy>
  <cp:revision>11</cp:revision>
  <dcterms:created xsi:type="dcterms:W3CDTF">2015-04-30T09:01:48Z</dcterms:created>
  <dcterms:modified xsi:type="dcterms:W3CDTF">2015-05-01T06:54:47Z</dcterms:modified>
</cp:coreProperties>
</file>