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2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18D10-B1F3-4F06-9402-AF2B0B0EAFEF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FB62B-E686-4B5B-9B3C-399D20F24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35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F575F-BEFD-45C3-9F94-4E513E192A1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55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D1786A-225F-4BF2-8A22-86D1B083660D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D30BA5A-36CD-44A7-9CC3-CDA05327FA0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weer-en-klimaat-in-nederland-het-weer-verandert-per-dag-het-klimaat-niet/playlist/104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46777" y="2132856"/>
            <a:ext cx="3313355" cy="1702160"/>
          </a:xfrm>
        </p:spPr>
        <p:txBody>
          <a:bodyPr/>
          <a:lstStyle/>
          <a:p>
            <a:r>
              <a:rPr lang="nl-NL" b="1" dirty="0"/>
              <a:t>Hoofdstuk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7984" y="4077072"/>
            <a:ext cx="3309803" cy="1260629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Paragraaf 3 </a:t>
            </a:r>
          </a:p>
          <a:p>
            <a:endParaRPr lang="nl-NL" sz="2400" dirty="0"/>
          </a:p>
          <a:p>
            <a:r>
              <a:rPr lang="nl-NL" sz="2400" dirty="0"/>
              <a:t>Blz. 28 / 29 </a:t>
            </a:r>
          </a:p>
          <a:p>
            <a:endParaRPr lang="nl-NL" dirty="0"/>
          </a:p>
        </p:txBody>
      </p:sp>
      <p:pic>
        <p:nvPicPr>
          <p:cNvPr id="5" name="Picture 4" descr="Afbeeldingsresultaat voor groen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3384376" cy="22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170172" cy="309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132856"/>
            <a:ext cx="7785429" cy="3508977"/>
          </a:xfrm>
        </p:spPr>
        <p:txBody>
          <a:bodyPr/>
          <a:lstStyle/>
          <a:p>
            <a:r>
              <a:rPr lang="nl-NL" dirty="0"/>
              <a:t>Nadenken over de gevolgen van het smelten van ijs op Groenland. </a:t>
            </a:r>
          </a:p>
          <a:p>
            <a:r>
              <a:rPr lang="nl-NL" dirty="0"/>
              <a:t>In eigen woorden beschrijven op welke manier het </a:t>
            </a:r>
            <a:r>
              <a:rPr lang="nl-NL" b="1" dirty="0"/>
              <a:t>klimaat </a:t>
            </a:r>
            <a:r>
              <a:rPr lang="nl-NL" dirty="0"/>
              <a:t>de landschappen beïnvloedt. </a:t>
            </a:r>
          </a:p>
          <a:p>
            <a:r>
              <a:rPr lang="nl-NL" dirty="0"/>
              <a:t>Kritisch kijken naar je eigen leren: hoe heb </a:t>
            </a:r>
            <a:r>
              <a:rPr lang="nl-NL" b="1" u="sng" dirty="0"/>
              <a:t>jij</a:t>
            </a:r>
            <a:r>
              <a:rPr lang="nl-NL" dirty="0"/>
              <a:t> geleerd? 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30 / 31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Afbeeldingsresultaat voor wonde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76" y="4405658"/>
            <a:ext cx="2036012" cy="24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3501008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30 / 31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47916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16832"/>
            <a:ext cx="9145016" cy="4176464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Herhalen en bespreken: opdracht </a:t>
            </a:r>
            <a:r>
              <a:rPr lang="nl-NL" sz="2800" i="1" dirty="0" smtClean="0"/>
              <a:t>Ice Age </a:t>
            </a:r>
          </a:p>
          <a:p>
            <a:r>
              <a:rPr lang="nl-NL" sz="2800" dirty="0" smtClean="0"/>
              <a:t>Begin §2.4: weer en klimaat! </a:t>
            </a:r>
          </a:p>
          <a:p>
            <a:r>
              <a:rPr lang="nl-NL" sz="2800" dirty="0" smtClean="0"/>
              <a:t>Opdrachtje</a:t>
            </a:r>
          </a:p>
          <a:p>
            <a:r>
              <a:rPr lang="nl-NL" sz="2800" dirty="0" smtClean="0"/>
              <a:t>Afsluiten: hoe ging het? 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148064" y="78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thumbs up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240039"/>
            <a:ext cx="2556285" cy="265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97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 het einde van de les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3672408"/>
          </a:xfrm>
        </p:spPr>
        <p:txBody>
          <a:bodyPr/>
          <a:lstStyle/>
          <a:p>
            <a:r>
              <a:rPr lang="nl-NL" dirty="0"/>
              <a:t>Nadenken over de gevolgen van het smelten van ijs op Groenland. </a:t>
            </a:r>
          </a:p>
          <a:p>
            <a:r>
              <a:rPr lang="nl-NL" dirty="0" smtClean="0"/>
              <a:t>In eigen woorden beschrijven op welke manier het </a:t>
            </a:r>
            <a:r>
              <a:rPr lang="nl-NL" b="1" dirty="0" smtClean="0"/>
              <a:t>klimaat </a:t>
            </a:r>
            <a:r>
              <a:rPr lang="nl-NL" dirty="0" smtClean="0"/>
              <a:t>de landschappen beïnvloedt. </a:t>
            </a:r>
          </a:p>
          <a:p>
            <a:r>
              <a:rPr lang="nl-NL" dirty="0" smtClean="0"/>
              <a:t>Kritisch kijken naar je eigen leren: hoe heb </a:t>
            </a:r>
            <a:r>
              <a:rPr lang="nl-NL" b="1" u="sng" dirty="0" smtClean="0"/>
              <a:t>jij</a:t>
            </a:r>
            <a:r>
              <a:rPr lang="nl-NL" dirty="0" smtClean="0"/>
              <a:t> geleerd? </a:t>
            </a:r>
            <a:endParaRPr lang="nl-NL" dirty="0"/>
          </a:p>
        </p:txBody>
      </p:sp>
      <p:pic>
        <p:nvPicPr>
          <p:cNvPr id="3074" name="Picture 2" descr="Afbeeldingsresultaat voor green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45968"/>
            <a:ext cx="1525488" cy="15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48064" y="78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143000"/>
          </a:xfrm>
        </p:spPr>
        <p:txBody>
          <a:bodyPr/>
          <a:lstStyle/>
          <a:p>
            <a:r>
              <a:rPr lang="nl-NL" dirty="0" smtClean="0"/>
              <a:t>Herhaling Ice Age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556792"/>
            <a:ext cx="8064896" cy="3816424"/>
          </a:xfrm>
        </p:spPr>
        <p:txBody>
          <a:bodyPr/>
          <a:lstStyle/>
          <a:p>
            <a:r>
              <a:rPr lang="nl-NL" b="1" dirty="0" smtClean="0"/>
              <a:t>Opdracht afmaken: gebruik je boek! 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b="1" dirty="0" smtClean="0"/>
              <a:t>Ben je (al) klaar?  </a:t>
            </a:r>
            <a:br>
              <a:rPr lang="nl-NL" b="1" dirty="0" smtClean="0"/>
            </a:br>
            <a:r>
              <a:rPr lang="nl-NL" dirty="0" smtClean="0"/>
              <a:t>1) Ga naar windytv.com</a:t>
            </a:r>
            <a:br>
              <a:rPr lang="nl-NL" dirty="0" smtClean="0"/>
            </a:br>
            <a:r>
              <a:rPr lang="nl-NL" dirty="0" smtClean="0"/>
              <a:t>2) Bekijk de temp. van Groenland</a:t>
            </a:r>
            <a:br>
              <a:rPr lang="nl-NL" dirty="0" smtClean="0"/>
            </a:br>
            <a:r>
              <a:rPr lang="nl-NL" dirty="0" smtClean="0"/>
              <a:t>3) Bekijk de temp. van Nederland</a:t>
            </a:r>
            <a:br>
              <a:rPr lang="nl-NL" dirty="0" smtClean="0"/>
            </a:br>
            <a:r>
              <a:rPr lang="nl-NL" dirty="0" smtClean="0"/>
              <a:t>4) Verklaar de zichtbare temp. Verschillen!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 descr="Afbeeldingsresultaat voor thermometer w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25" y="450911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48064" y="786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183" y="281308"/>
            <a:ext cx="7024744" cy="1143000"/>
          </a:xfrm>
        </p:spPr>
        <p:txBody>
          <a:bodyPr/>
          <a:lstStyle/>
          <a:p>
            <a:r>
              <a:rPr lang="nl-NL" b="1" dirty="0" smtClean="0"/>
              <a:t>Opdracht: Ice Age </a:t>
            </a:r>
            <a:endParaRPr lang="nl-NL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7" y="3861048"/>
            <a:ext cx="2036307" cy="303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28 / 29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3568" y="1556792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Het </a:t>
            </a:r>
            <a:r>
              <a:rPr lang="nl-NL" sz="2000" b="1" dirty="0" smtClean="0"/>
              <a:t>landijs </a:t>
            </a:r>
            <a:r>
              <a:rPr lang="nl-NL" sz="2000" dirty="0" smtClean="0"/>
              <a:t>en </a:t>
            </a:r>
            <a:r>
              <a:rPr lang="nl-NL" sz="2000" b="1" dirty="0" smtClean="0"/>
              <a:t>permafrost </a:t>
            </a:r>
            <a:r>
              <a:rPr lang="nl-NL" sz="2000" dirty="0" smtClean="0"/>
              <a:t>op Groenland begint te smelten. De reden hiervoor is de opwarming van de Aarde. </a:t>
            </a:r>
          </a:p>
          <a:p>
            <a:endParaRPr lang="nl-NL" sz="2000" dirty="0"/>
          </a:p>
          <a:p>
            <a:r>
              <a:rPr lang="nl-NL" sz="2000" dirty="0" smtClean="0"/>
              <a:t>Beeld je in dat je woont op Groenland. </a:t>
            </a:r>
            <a:br>
              <a:rPr lang="nl-NL" sz="2000" dirty="0" smtClean="0"/>
            </a:br>
            <a:r>
              <a:rPr lang="nl-NL" sz="2000" dirty="0" smtClean="0"/>
              <a:t>Je bent onderdeel van een </a:t>
            </a:r>
            <a:r>
              <a:rPr lang="nl-NL" sz="2000" b="1" dirty="0" err="1" smtClean="0"/>
              <a:t>Inuit</a:t>
            </a:r>
            <a:r>
              <a:rPr lang="nl-NL" sz="2000" dirty="0" smtClean="0"/>
              <a:t>-stam en leeft in een klein dorpje.  </a:t>
            </a:r>
            <a:br>
              <a:rPr lang="nl-NL" sz="2000" dirty="0" smtClean="0"/>
            </a:br>
            <a:r>
              <a:rPr lang="nl-NL" sz="2000" dirty="0" smtClean="0"/>
              <a:t>Wat voor gevolgen zal het smelten van het ijs  voor jouw omgeving  hebben? Denk aan de natuur, je school, etc. </a:t>
            </a:r>
          </a:p>
          <a:p>
            <a:endParaRPr lang="nl-NL" sz="2000" dirty="0"/>
          </a:p>
          <a:p>
            <a:r>
              <a:rPr lang="nl-NL" sz="2000" dirty="0" smtClean="0"/>
              <a:t>Noem minimaal drie gevolgen! 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2051720" y="573325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10 minuten 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20731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460432" cy="1143000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Weer en klimaat: </a:t>
            </a:r>
            <a:r>
              <a:rPr lang="nl-NL" sz="3600" i="1" dirty="0"/>
              <a:t>wat is het verschil? </a:t>
            </a:r>
            <a:r>
              <a:rPr lang="nl-NL" i="1" dirty="0"/>
              <a:t/>
            </a:r>
            <a:br>
              <a:rPr lang="nl-NL" i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72816"/>
            <a:ext cx="7776864" cy="4104456"/>
          </a:xfrm>
        </p:spPr>
        <p:txBody>
          <a:bodyPr>
            <a:normAutofit/>
          </a:bodyPr>
          <a:lstStyle/>
          <a:p>
            <a:r>
              <a:rPr lang="nl-NL" b="1" dirty="0" smtClean="0"/>
              <a:t>Weer: </a:t>
            </a:r>
            <a:r>
              <a:rPr lang="nl-NL" i="1" dirty="0" smtClean="0"/>
              <a:t>de toestand van de atmosfeer op een bepaald moment, op een klein gebied. </a:t>
            </a:r>
          </a:p>
          <a:p>
            <a:endParaRPr lang="nl-NL" b="1" dirty="0"/>
          </a:p>
          <a:p>
            <a:r>
              <a:rPr lang="nl-NL" b="1" dirty="0" smtClean="0"/>
              <a:t>Klimaat: </a:t>
            </a:r>
            <a:r>
              <a:rPr lang="nl-NL" i="1" dirty="0" smtClean="0"/>
              <a:t>de gemiddelde toestand van het weer over een periode van 30 jaar, op een groot gebied. </a:t>
            </a:r>
          </a:p>
          <a:p>
            <a:endParaRPr lang="nl-NL" b="1" dirty="0"/>
          </a:p>
          <a:p>
            <a:r>
              <a:rPr lang="nl-NL" b="1" dirty="0" smtClean="0"/>
              <a:t>Weer is elke dag anders, klimaat niet!</a:t>
            </a:r>
            <a:endParaRPr lang="nl-NL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30 / 31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43608" y="5618292"/>
            <a:ext cx="6882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hlinkClick r:id="rId2"/>
              </a:rPr>
              <a:t>http://www.schooltv.nl/video/weer-en-klimaat-in-nederland-het-weer-verandert-per-dag-het-klimaat-niet/playlist/104/</a:t>
            </a:r>
            <a:endParaRPr lang="nl-NL" sz="1400" dirty="0" smtClean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5275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limaat-diagram , Neder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/>
          <a:stretch/>
        </p:blipFill>
        <p:spPr bwMode="auto">
          <a:xfrm>
            <a:off x="4480205" y="3212976"/>
            <a:ext cx="4663795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22516"/>
            <a:ext cx="7024744" cy="1143000"/>
          </a:xfrm>
        </p:spPr>
        <p:txBody>
          <a:bodyPr/>
          <a:lstStyle/>
          <a:p>
            <a:r>
              <a:rPr lang="nl-NL" dirty="0" smtClean="0"/>
              <a:t>Klimaatdiagram: figuur 17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30 / 31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0" y="3140968"/>
            <a:ext cx="459643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55576" y="2276872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Maar… wat is er nou eigenlijk te zien op een klimaatdiagram?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667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2678" y="512141"/>
            <a:ext cx="7024744" cy="1143000"/>
          </a:xfrm>
        </p:spPr>
        <p:txBody>
          <a:bodyPr/>
          <a:lstStyle/>
          <a:p>
            <a:r>
              <a:rPr lang="nl-NL" dirty="0" smtClean="0"/>
              <a:t>Klimaat en landschap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748" y="1819880"/>
            <a:ext cx="7364604" cy="3508977"/>
          </a:xfrm>
        </p:spPr>
        <p:txBody>
          <a:bodyPr/>
          <a:lstStyle/>
          <a:p>
            <a:r>
              <a:rPr lang="nl-NL" dirty="0" smtClean="0"/>
              <a:t>In een klimaatdiagram zien we de </a:t>
            </a:r>
            <a:r>
              <a:rPr lang="nl-NL" b="1" dirty="0" smtClean="0"/>
              <a:t>temperatuur </a:t>
            </a:r>
            <a:r>
              <a:rPr lang="nl-NL" dirty="0" smtClean="0"/>
              <a:t>en de </a:t>
            </a:r>
            <a:r>
              <a:rPr lang="nl-NL" b="1" dirty="0" smtClean="0"/>
              <a:t>neerslag. </a:t>
            </a:r>
            <a:endParaRPr lang="nl-NL" b="1" dirty="0"/>
          </a:p>
          <a:p>
            <a:r>
              <a:rPr lang="nl-NL" dirty="0" smtClean="0"/>
              <a:t>Maar…Hoe beïnvloedt dit het landschap 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30 / 31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Afbeeldingsresultaat voor woestij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70203"/>
            <a:ext cx="4505051" cy="29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landklimaat landsch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8" y="3870204"/>
            <a:ext cx="4668702" cy="29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beeldingsresultaat voor question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61" y="4317032"/>
            <a:ext cx="1252474" cy="20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0200" y="1052736"/>
            <a:ext cx="7024744" cy="1143000"/>
          </a:xfrm>
        </p:spPr>
        <p:txBody>
          <a:bodyPr>
            <a:normAutofit/>
          </a:bodyPr>
          <a:lstStyle/>
          <a:p>
            <a:r>
              <a:rPr lang="nl-NL" sz="4400" dirty="0" smtClean="0"/>
              <a:t>Opdracht: wat is wat? 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5527892" y="504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30 / 31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33" y="5260982"/>
            <a:ext cx="2588070" cy="10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9" y="5318282"/>
            <a:ext cx="3055585" cy="9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31" y="3520987"/>
            <a:ext cx="4120282" cy="95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722719" y="1019458"/>
            <a:ext cx="6961997" cy="5972111"/>
            <a:chOff x="-29284" y="3054627"/>
            <a:chExt cx="3898211" cy="3898212"/>
          </a:xfrm>
        </p:grpSpPr>
        <p:pic>
          <p:nvPicPr>
            <p:cNvPr id="8198" name="Picture 6" descr="Afbeeldingsresultaat voor buienrad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4" y="3054627"/>
              <a:ext cx="3898211" cy="389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4" y="3064931"/>
              <a:ext cx="411678" cy="43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ep 5"/>
          <p:cNvGrpSpPr/>
          <p:nvPr/>
        </p:nvGrpSpPr>
        <p:grpSpPr>
          <a:xfrm>
            <a:off x="723417" y="908720"/>
            <a:ext cx="7160951" cy="6053298"/>
            <a:chOff x="1148426" y="2060848"/>
            <a:chExt cx="5516888" cy="3998647"/>
          </a:xfrm>
        </p:grpSpPr>
        <p:pic>
          <p:nvPicPr>
            <p:cNvPr id="8201" name="Picture 9" descr="Afbeeldingsresultaat voor klimaat wereld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65"/>
            <a:stretch/>
          </p:blipFill>
          <p:spPr bwMode="auto">
            <a:xfrm>
              <a:off x="1148426" y="2060848"/>
              <a:ext cx="5516888" cy="3998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426" y="2060848"/>
              <a:ext cx="59011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ep 6"/>
          <p:cNvGrpSpPr/>
          <p:nvPr/>
        </p:nvGrpSpPr>
        <p:grpSpPr>
          <a:xfrm>
            <a:off x="213753" y="1019458"/>
            <a:ext cx="8689839" cy="4886462"/>
            <a:chOff x="213753" y="1019458"/>
            <a:chExt cx="8689839" cy="4886462"/>
          </a:xfrm>
        </p:grpSpPr>
        <p:pic>
          <p:nvPicPr>
            <p:cNvPr id="8204" name="Picture 12" descr="Afbeeldingsresultaat voor weather forecas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53" y="1019458"/>
              <a:ext cx="8689839" cy="4886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50" y="1019458"/>
              <a:ext cx="646360" cy="54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ep 7"/>
          <p:cNvGrpSpPr/>
          <p:nvPr/>
        </p:nvGrpSpPr>
        <p:grpSpPr>
          <a:xfrm>
            <a:off x="253161" y="908720"/>
            <a:ext cx="8662055" cy="5774704"/>
            <a:chOff x="213366" y="831250"/>
            <a:chExt cx="8662055" cy="5774704"/>
          </a:xfrm>
        </p:grpSpPr>
        <p:pic>
          <p:nvPicPr>
            <p:cNvPr id="8207" name="Picture 15" descr="Afbeeldingsresultaat voor regenwoud landschap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6" y="831250"/>
              <a:ext cx="8662055" cy="577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53" y="831250"/>
              <a:ext cx="655155" cy="744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08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220</TotalTime>
  <Words>364</Words>
  <Application>Microsoft Office PowerPoint</Application>
  <PresentationFormat>Diavoorstelling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Thema1</vt:lpstr>
      <vt:lpstr>Hoofdstuk 2</vt:lpstr>
      <vt:lpstr>Wat gaan we doen? </vt:lpstr>
      <vt:lpstr>Aan het einde van de les kan je…</vt:lpstr>
      <vt:lpstr>Herhaling Ice Age </vt:lpstr>
      <vt:lpstr>Opdracht: Ice Age </vt:lpstr>
      <vt:lpstr>Weer en klimaat: wat is het verschil?  </vt:lpstr>
      <vt:lpstr>Klimaatdiagram: figuur 17 </vt:lpstr>
      <vt:lpstr>Klimaat en landschap </vt:lpstr>
      <vt:lpstr>Opdracht: wat is wat? </vt:lpstr>
      <vt:lpstr>Je kan nu…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duco spakman</dc:creator>
  <cp:lastModifiedBy>duco spakman</cp:lastModifiedBy>
  <cp:revision>13</cp:revision>
  <dcterms:created xsi:type="dcterms:W3CDTF">2016-12-02T09:02:29Z</dcterms:created>
  <dcterms:modified xsi:type="dcterms:W3CDTF">2016-12-04T16:33:04Z</dcterms:modified>
</cp:coreProperties>
</file>