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D5CC-94DC-444F-BD9E-AE4EEB07DAB1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9C0A6-F57F-4AB7-B2E8-1E80AD5E2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28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9C0A6-F57F-4AB7-B2E8-1E80AD5E232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04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1894005-5F64-46BF-9BC5-7D8408C8DBBD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EB3F06-CC96-4E4D-A7E9-56B141E7362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2556491"/>
            <a:ext cx="3313355" cy="1702160"/>
          </a:xfrm>
        </p:spPr>
        <p:txBody>
          <a:bodyPr/>
          <a:lstStyle/>
          <a:p>
            <a:r>
              <a:rPr lang="nl-NL" dirty="0" smtClean="0"/>
              <a:t>Zuidoost-Azië: Arm en Rijk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i="1" dirty="0"/>
              <a:t>Open je boek!</a:t>
            </a:r>
          </a:p>
          <a:p>
            <a:r>
              <a:rPr lang="nl-NL" dirty="0"/>
              <a:t>Paragraaf </a:t>
            </a:r>
            <a:r>
              <a:rPr lang="nl-NL" dirty="0" smtClean="0"/>
              <a:t>3.3</a:t>
            </a:r>
            <a:endParaRPr lang="nl-NL" dirty="0"/>
          </a:p>
          <a:p>
            <a:r>
              <a:rPr lang="nl-NL" dirty="0"/>
              <a:t>Bladzijde </a:t>
            </a:r>
            <a:r>
              <a:rPr lang="nl-NL" dirty="0" smtClean="0"/>
              <a:t>44-45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http://www.travellust.nl/wp-content/uploads/Kaart_zuidoost_azi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3705"/>
            <a:ext cx="3905076" cy="37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916832"/>
            <a:ext cx="6777317" cy="3508977"/>
          </a:xfrm>
        </p:spPr>
        <p:txBody>
          <a:bodyPr/>
          <a:lstStyle/>
          <a:p>
            <a:r>
              <a:rPr lang="nl-NL" dirty="0" smtClean="0"/>
              <a:t>Bespreken: opdracht cultuur</a:t>
            </a:r>
          </a:p>
          <a:p>
            <a:endParaRPr lang="nl-NL" dirty="0" smtClean="0"/>
          </a:p>
          <a:p>
            <a:r>
              <a:rPr lang="nl-NL" dirty="0" smtClean="0"/>
              <a:t>Uitleg:  Wat is Arm en Rijk?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Opdracht</a:t>
            </a:r>
            <a:r>
              <a:rPr lang="nl-NL" i="1" dirty="0" smtClean="0"/>
              <a:t/>
            </a:r>
            <a:br>
              <a:rPr lang="nl-NL" i="1" dirty="0" smtClean="0"/>
            </a:br>
            <a:endParaRPr lang="nl-NL" i="1" dirty="0" smtClean="0"/>
          </a:p>
          <a:p>
            <a:r>
              <a:rPr lang="nl-NL" dirty="0" smtClean="0"/>
              <a:t>Napraten!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2860761" cy="188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484784"/>
            <a:ext cx="9144000" cy="3588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6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024744" cy="1143000"/>
          </a:xfrm>
        </p:spPr>
        <p:txBody>
          <a:bodyPr/>
          <a:lstStyle/>
          <a:p>
            <a:r>
              <a:rPr lang="nl-NL" dirty="0" smtClean="0"/>
              <a:t>Waar denk je aan?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5576" y="169216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ARM 	</a:t>
            </a:r>
            <a:r>
              <a:rPr lang="nl-NL" dirty="0" smtClean="0"/>
              <a:t>					</a:t>
            </a:r>
            <a:r>
              <a:rPr lang="nl-NL" sz="3200" b="1" dirty="0" smtClean="0"/>
              <a:t>RIJK</a:t>
            </a:r>
            <a:endParaRPr lang="nl-NL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8784976" cy="530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images.clipartpanda.com/questioning-clipart-13314914031993458145question-mar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021">
            <a:off x="4086506" y="4205288"/>
            <a:ext cx="970985" cy="14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clipartpanda.com/questioning-clipart-13314914031993458145question-mar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377">
            <a:off x="6222936" y="2641061"/>
            <a:ext cx="1595200" cy="23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s.clipartpanda.com/questioning-clipart-13314914031993458145question-mar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360">
            <a:off x="600493" y="3349198"/>
            <a:ext cx="851007" cy="12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ages.clipartpanda.com/questioning-clipart-13314914031993458145question-mar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010">
            <a:off x="3086658" y="1061123"/>
            <a:ext cx="851007" cy="12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Hoe herkennen we armoede?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Kijken of Meten?</a:t>
            </a:r>
          </a:p>
          <a:p>
            <a:r>
              <a:rPr lang="nl-NL" dirty="0" smtClean="0"/>
              <a:t>Kijken: wat zie je? Wat valt op? Hoe komt dit?</a:t>
            </a:r>
          </a:p>
          <a:p>
            <a:r>
              <a:rPr lang="nl-NL" dirty="0" smtClean="0"/>
              <a:t>Meten: inkomen? </a:t>
            </a:r>
            <a:r>
              <a:rPr lang="nl-NL" b="1" dirty="0" smtClean="0"/>
              <a:t>Basisbehoeften?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Kortom: het </a:t>
            </a:r>
            <a:r>
              <a:rPr lang="nl-NL" b="1" dirty="0" smtClean="0"/>
              <a:t>ontwikkelingspeil van een gebied!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 descr="http://www.tonstegers.nl/reisverhalen/indonesie/images/krottenwijkband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4942"/>
            <a:ext cx="4177846" cy="28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irstop.be/library/photos/11165530_new-york-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34942"/>
            <a:ext cx="4499992" cy="28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1143000"/>
          </a:xfrm>
        </p:spPr>
        <p:txBody>
          <a:bodyPr/>
          <a:lstStyle/>
          <a:p>
            <a:r>
              <a:rPr lang="nl-NL" dirty="0" smtClean="0"/>
              <a:t>Zo-Azië: </a:t>
            </a:r>
            <a:r>
              <a:rPr lang="nl-NL" b="1" dirty="0" smtClean="0"/>
              <a:t>drie </a:t>
            </a:r>
            <a:r>
              <a:rPr lang="nl-NL" dirty="0" smtClean="0"/>
              <a:t>gezichten!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060848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1) Rijke landen</a:t>
            </a:r>
          </a:p>
          <a:p>
            <a:endParaRPr lang="nl-NL" sz="2800" b="1" dirty="0"/>
          </a:p>
          <a:p>
            <a:r>
              <a:rPr lang="nl-NL" sz="2800" b="1" dirty="0" smtClean="0"/>
              <a:t>2) Groeilanden</a:t>
            </a:r>
          </a:p>
          <a:p>
            <a:endParaRPr lang="nl-NL" sz="2800" b="1" dirty="0"/>
          </a:p>
          <a:p>
            <a:r>
              <a:rPr lang="nl-NL" sz="2800" b="1" dirty="0" smtClean="0"/>
              <a:t>3) Achterblijvers</a:t>
            </a:r>
            <a:endParaRPr lang="nl-NL" sz="2800" b="1" dirty="0"/>
          </a:p>
        </p:txBody>
      </p:sp>
      <p:pic>
        <p:nvPicPr>
          <p:cNvPr id="1026" name="Picture 2" descr="C:\Users\Gebruiker\Downloads\B162aLUQFAbBVdU5YegB6SR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70" y="188640"/>
            <a:ext cx="5132129" cy="65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6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024744" cy="1143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4" y="316006"/>
            <a:ext cx="7416825" cy="61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9" y="5661247"/>
            <a:ext cx="7274273" cy="84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9761"/>
            <a:ext cx="5848879" cy="327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49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134</TotalTime>
  <Words>89</Words>
  <Application>Microsoft Office PowerPoint</Application>
  <PresentationFormat>Diavoorstelling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Austin</vt:lpstr>
      <vt:lpstr>Zuidoost-Azië: Arm en Rijk</vt:lpstr>
      <vt:lpstr>Wat gaan we doen?!</vt:lpstr>
      <vt:lpstr>PowerPoint-presentatie</vt:lpstr>
      <vt:lpstr>Waar denk je aan?</vt:lpstr>
      <vt:lpstr>Hoe herkennen we armoede?</vt:lpstr>
      <vt:lpstr>Zo-Azië: drie gezichten!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Zuidoost-Azië: Arm en Rijk</dc:title>
  <dc:creator>duco spakman</dc:creator>
  <cp:lastModifiedBy>duco spakman</cp:lastModifiedBy>
  <cp:revision>8</cp:revision>
  <dcterms:created xsi:type="dcterms:W3CDTF">2016-01-19T08:41:24Z</dcterms:created>
  <dcterms:modified xsi:type="dcterms:W3CDTF">2016-02-02T07:19:23Z</dcterms:modified>
</cp:coreProperties>
</file>