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59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 snapVertSplitter="1" vertBarState="minimized" horzBarState="maximized">
    <p:restoredLeft sz="34587" autoAdjust="0"/>
    <p:restoredTop sz="86387" autoAdjust="0"/>
  </p:normalViewPr>
  <p:slideViewPr>
    <p:cSldViewPr>
      <p:cViewPr>
        <p:scale>
          <a:sx n="46" d="100"/>
          <a:sy n="46" d="100"/>
        </p:scale>
        <p:origin x="-270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602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49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820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013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542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03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779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3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24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51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567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7DFFC-92BA-4AA5-9994-1C2C8D2A5542}" type="datetimeFigureOut">
              <a:rPr lang="nl-NL" smtClean="0"/>
              <a:t>1-4-2015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B3E9B-BD0B-45EE-A599-72CAB55B4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56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0375" y="1128552"/>
            <a:ext cx="8836024" cy="2376265"/>
          </a:xfrm>
        </p:spPr>
        <p:txBody>
          <a:bodyPr>
            <a:noAutofit/>
          </a:bodyPr>
          <a:lstStyle/>
          <a:p>
            <a:r>
              <a:rPr lang="nl-NL" sz="4800" i="1" dirty="0" smtClean="0"/>
              <a:t>‘’Kan de opwarming van de Aarde een nieuw ijstijd veroorzaken?’’</a:t>
            </a:r>
            <a:endParaRPr lang="nl-NL" sz="4800" i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0005" y="4221088"/>
            <a:ext cx="6400800" cy="1752600"/>
          </a:xfrm>
        </p:spPr>
        <p:txBody>
          <a:bodyPr>
            <a:noAutofit/>
          </a:bodyPr>
          <a:lstStyle/>
          <a:p>
            <a:r>
              <a:rPr lang="nl-NL" b="1" dirty="0" smtClean="0">
                <a:solidFill>
                  <a:schemeClr val="tx1"/>
                </a:solidFill>
              </a:rPr>
              <a:t>Door </a:t>
            </a:r>
          </a:p>
          <a:p>
            <a:r>
              <a:rPr lang="nl-NL" b="1" dirty="0" smtClean="0">
                <a:solidFill>
                  <a:schemeClr val="tx1"/>
                </a:solidFill>
              </a:rPr>
              <a:t>Edwin van der Ploeg</a:t>
            </a:r>
          </a:p>
          <a:p>
            <a:r>
              <a:rPr lang="nl-NL" b="1" dirty="0" smtClean="0">
                <a:solidFill>
                  <a:schemeClr val="tx1"/>
                </a:solidFill>
              </a:rPr>
              <a:t>Duco </a:t>
            </a:r>
            <a:r>
              <a:rPr lang="nl-NL" b="1" dirty="0" err="1" smtClean="0">
                <a:solidFill>
                  <a:schemeClr val="tx1"/>
                </a:solidFill>
              </a:rPr>
              <a:t>Spakman</a:t>
            </a:r>
            <a:endParaRPr lang="nl-NL" b="1" dirty="0" smtClean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xQTEhUUExQWFhQXGBkaGBgXGBwdGhsYHBccFxgZGB4cHSghGhwlHRcYITIhJSkrLi4uGh80ODMsNygtLisBCgoKDg0OGhAQGywlICQsLCwsLCwsLCwsLCwsLCwsLCwsLCwsNCwsLCwsLCwsLCwsLCwsLCwsLCwsLCwsLCwsLP/AABEIALQBGQMBIgACEQEDEQH/xAAcAAACAgMBAQAAAAAAAAAAAAAEBQMGAAECBwj/xABDEAACAQMDAQUGBAMGBAUFAAABAhEAAyEEEjFBBSJRYXEGEzKBkaEUQrHwI1LBFTNTYtHhcoKS8QdDorLSFiRjc+L/xAAaAQADAQEBAQAAAAAAAAAAAAABAgMEAAUG/8QAMBEAAgEDAwIEBQQCAwAAAAAAAAECAxEhEjFBBBNRYXGBBRQykfAiQqGxwfEVUtH/2gAMAwEAAhEDEQA/APHhUqxUQtmu1tGszsbVfwJ0WuwtRohqdUqTLxRoCugtSLbrtbdTch7EYWuxaqUJU9paRyOsDrarfuqZppwcipF01K5DWFltKKWxR9rQ0bY0XlXJgaA00m5ZqM6Cn+i0hBg8Gi37PzVIkJFQfReVQvoauNzsyhm7NEf7VoiZ5FQfRVC+jNWy5oI6Vodmz0rVAzzZUF0ZniortqruvYuKrHaOl2sR4VrgrmaUrCrZWjZopbJom1p5rVGmSdQWGxXPu6aXLVQ7PKrxpknUANla935Uzs2GYgKM+Qq8+z/sKrIty6xDHlD+hoz0QV5MEW5OyPNvw55KmPGKP7FEOoChiT1E1f8A2h9mrYEsxC9NsCMYmuOwfZVLRD3CCOg658fDFKqtNR1ILjJvSTj2ZOqdN/ctryAOfKrPpOxrFgQiAEdetTJrURQAMAUrv9tIxgMK86U5zxwakoQ9QzU6voKVXLTOfCjbIBzM105HjU9hnkC/Cqoxk0HdtU0I8KHu26OoVoT3LNQ+6prcsE1B+FNMpE3E8etazyqddTSoGpA+KwyppnrRrMch8T0rVnVAzSlbxGOlYx6ip9lcle+P7N9TnpU6XVPBmq8bhP8AWu7d9hgGpugOqw+94AR4GpPx6DpNIi7zmpypaJHzpO0luOql9iz6HVI2Rj1p1ojauYVu94ZH0mqfoiygAgROGo+xdZW35JqMo5wUWxdLXZvlRtrs6KF9nu1Pegqwggdf6mrDpxHKn6iPlSiydgez2fNMLehkccUXY2A8/XFNrGmHIrRTRlqSsVzU6Ihe6M+k0qfSXp+GQfKr21keVaFkDPTyFaEiDkUHU9jXZEmAfLP0FT2uyPX1q4do2xAx9aGQDECrwIyEOp7JItmqPq+xGJJAMV65r0AQDxpfpOzAxM4HpWqE9OWZZxbdjy1ew24g1JqOzNg4r14dg2wOD+/lSPtDS2iYNtRkgkmY8Dz/AErRT6lNkp0XFZPJrmjZjCqSfACa1e7HuqYa2wOMR48V7r2Z2HaRQyKoJ5IzPz/0rrUdl5lAs+LCm/5Czsoh+Uem9zxbQe/0x37GAjqMD1q9dgdrWnQu7BSP5iBPpNWi9pFEFznrgR8qWXOwNK7G41sMfDgfQUs+ohUX6lb0DGjKDwypdue0Ft3gb3UGNoXBPy5oBO31VSLSHcZ+KcdOvAFXS5pUQ9y2oE9BUZ06/wAqicHFFVaaVtOPUDpSve55nr+0NU3eO9QcRkT0wIrOzOzLjAm62wdd07or0TVq3CAVwvYcwzNJ8OlU+ZVsKwvZbfiIdFpDhbFy4cZLYUemOaY2OzLgPfvF/kBH2zTwFUERFAMRJMxWV1W3gqqaSySae2w5Mj0rV5j4Vu1qI863qbwipFFsCG4PzT8q17xPOgdZqaB/FU1hHKx47XQrUVgWsxuVzsCu4qMA12ENKx0TWjUyKskSfKhghqdLZ8DU5Fo+gStwcFc+NG6cHABx50FbbGRRWmuicfeotXLp2HNlw2Nojr0z40w7PQCUxE/zDPpQGi2NyM05s6IECM1nlRuWVWyyMeyNMpkqwC+JaDPh648Kt+kvWwAGc+X+9Ui12OxIiQekU/7N0jyFYE10aNnlk5yUuC0aTTic5HT0qwaUYgCBSjsq2VgHI8fCrFp7Va6cDHUkc/hq3+Ho1VrrbV1FGfULdXpAQK4s6ISKZuB1rFSmQryK9ZpdzVImiyIER9/WmG2uoo3F0oBvWpoD+zkDbtg9Yp0Urhl8aCuM0uQNLeMYFRXkFEXWPCj60s1koN5KiOck/amjC7A52Qv7Q05acmKX27LIPCmvZ2tN78gAnmf6Ci7ulRctFUzF2ZFOM1qiJEDviPnFdr2UBlmnypnfuDpS69rAMSDXZ4Dhbg+ocL8IodbwjJqDW9pIOn2pVd7cBErFUjSk1sTlVinuH6jNLnfac0pv+03I5pbq+0yxBJgdYz9q0Q6WpyQl1EeCxvrx0rn3rNQ/Z/a2mYbZyP5hE+lF/iHJi2Bt8TU5U2nZoeM083IrunTqc0P7hPGitVpWYGWUHoRSv+ybn+OP+k//ACroxVssL9Dy7Zxj/St7c+XpVgtdkBhCkwfECSflRyezbsQomeOSR+grwpdVBbs+m+SnuVVbZ8Ca37rEmryPYlyAzNsPmCRHzo6z7HadVO66d4zCkfecVGXX0lyOujZQF0xOVDQOTFGafsu7dBFtGJHInp4xXqOl7C0wTvMxXqO7EjgnEGm4/D2rLMkE21J7sB4Any8D1rLL4g39MR+zCO7PErnZ7rghpHSOKn/se8qhjbba3FehDtg6hWIUAiMRMgzGYGcZpa193f3eJyIg9JnMR0P0qy6iq3ZrPIY0abipX3K32b2fdkHbA8yB+tXDsvTMCCxBHWGUx9813Y7Mc8pUa27MkG9bBBggGYIMEHaDEV2urJ4GcKMVZly7ICEifHy4+Rq0aLs8fkgT1mTHhXmGktPAK3GkgEQqxB45mrz7OWrxtW23TuRTMcyAaeM2vqyYaqi/pdiz2OzgDI+lGqkVR+2fbUJbZdOd92du6O6nUkzyRxHj5Vx7Ie3RusbWra0hG/vkhASGUIpk7SxDE4jjit1OpHYxzpztdk5/8Ql/EbPdD3Ag+9Lw20yNwtlJIkePh41c7t0BC04Ama+eL4K3u9cj+ABJMZkwIPBwa9dHtdpL1saYXf472kPu9rSN9sOAW27eCOtdGq3F3DUouLQTd1+9mIur3NsAjgxM8EdTQmp9uUtObRtuxSAWBEHugzJ9aW6TQD+KIHK+YnaPLFVjtlHF+6oUHwMqBAVZGcCI4MVjhWcW2mX7HDR6H2FqBuBgBmJk+PfkyPHP2p/rdV7sAxMmAPkT+gry7S6snVdnCTDMpj/lY02v6ye1LihpXZMAyOBnw616CuoXMVlqsWq328pYr7t8HbMErPqBFMLwmqzob3x//salvbvt17i7cIe01pUlMjvH3O9cgyZud2RjNCjVcnkNWnZYN9mX53Obx3uTsJYFtp/hjbJwC6sAOMUfrNMSJJ5+9U/sptyWW6lbJ+uoc099ofahle0mnazctvaZySpbKuEjDCOvSrUavblJszV6DrRjFHY15sghQM5OKQdp+0juWthsiCwVSSAeJMYmPtT32YufiTcW6qLtAIZBnJj800nfSJa7R1KW2JJS3unwCqViI5LvPoK1y62mqbqQjd+Zjp9BX7nbqStHyEmo7SvOP7wxxg0suO0zuM+tWXta2FshkRWu+8YOGZtoEFsREGNp681Trfam62oB72590jp3dvT1rdT66n21LTnFzNL4fU7jjqwngO/tO6OD9hQ+juhr6KT3pmPkTTWxo1bTgHZ7+SYYhW2jPBiceVV3slAdf6G4foCB+tLLrYTptwjbdO5WHR1IVEpvazQPqkA1Fyf5z+pmiFsKc4+fNC67Oob/AIz/AFqwJ7P3G3QVx0YwfuKbopxULSfgL1sZa8LxF1spt5M1N+PuldvvBHSOn0ofUaNlJBUiKGKVudKMjGqjTD1tXGIi4xHiCak/s1/53pSGYcEj0Nd/i7n87fWpOjLhr7FlUXIfetLbyHRSPCZ/Sgb3tG+9LYIMnLEEwPGMZ569KfMbCMsoiwf5pJED8xEg8/Sk3tp2np72sDaZClpbIQztALd8giGMghl+lfCUunV1rV8cn3nUdXeNo48xra7euiUW2jxJkqu6Bb94esGAGPE4rrsrXnUMVT3G4SSC4BgCWbpgDk+VV3tGxcuoDbBGxpaCRJICrEDrkAeuc0nt6Z9yttGBw4wTJ6ERzGKf5KlJPgj85OGFZ/5LpZ7QvXVZA8glh3VWDsb8pC5GAQd3Bpb2nqbio6d4YUkZ+Q5MiD8/pRPZ9y7ZU2kCvt3MYydpMmPiHhiP0pefeO11z3QSs7mAghTM+Z8OccVaEIR2SsZ3OTuncY+z3b1yw52qj79gZXH5V3Z57pgniemK3qdYy6vftEtduEKswFe0EDTEgg5z4VH2Hdtq7C7tO5TtNvvOpCnw4knqM4oUaEEt7y9cUAk7xbecjGHVeSI5oWjrbtx9w6WorJZG7XvNbZrcrtGWUz06lsTB8DkcUFou1bwba6sVhcgHcS6SWlRAyZ4OKS6q5piysGuXEAHfYKJgD8oYeHJ5qx9t9uWyVcWpEKN0BDjGQPIj7Clas7JBVp7sl0yO5RI7oKqWCZAjkjnC56UR2n7X6+0bOn09xbYtptY+6Uzt4BLT0UjAor8QtxdvvFQL13Ksk/zAESccnNLdetknaLumLjLM11VEEyckAE5ON32FJTnnG4Z048ifQdoFnue9jfvmApyTn5ZM5FO7FwJv3CIuTPAK7Ymlr33Ej8Rot23Fw6pZH0UtMdATHiaQa/VNcYe8uWGiQIZoEZGdvUjnxPQVR023nAPmEla9wzte42o1CtbeLdskE5hgHkARyWB8KtXY5t/ibV1R/EDbHngqNOy2xMR+UCI6V5/p7rAEBkA5yWmYieozEVYuzu3jatkLeVYBbYLbMWfcMFikfDwScZ8aFSLskhY1Y5cmepWe0FOIUPLY8g0eHgR9a8x7Vv3PfN7oDvXLhicEZ3Dg5jpUVz2kvXR3xbUwVICsJUkEzC8yozIJml/Z6gOS7MAAduCSTypxECfn61OnTUL5RzrxfJZe37BtSjli4SGyDCmTFsxEDdz5fOiuyNTtfT3VYbXYoQOfgbHH8yjjwqt3u3NQbjuqwzsSzK5EyNsANwIAHiK1e7Y1DNbJtFjbbcuQcwR8/i4Nbo1f0KLa88oytU9Wq/oen2dZtV2yAO96kievXE5qh+zektalbgvWwWCwoyCRJMrmcnqKBu9tam6jW2077T/IBu4A6LB48KF7Mt6i0XYaXUGYiLbYAIOe7knxFGm0oys8+oJyUpLwLN2B2j/DsjgotoGRncly48QfOKXavstbC3Ltu80orNtO0g53kTyBnzqsdoaPVhnYpeWST/dOCJM9B51Z07Su+7V22Y/8tipMEckHEc92ZkcVSdou6e4sLvHgWz2URPw9rUNfa02o7oIcjIYqBtMqeJmBVe9n7rrqNXeuklQzIbh6lW25jAnbVf8A7ZFvSHTQRFzf7widk9BGBkHJiZNSWe3FGmu2muS772bBGW5PXrmfE0GlocVz/Q0U9Sb4/ssvaV286D3aI1rUO3unDgEkWSjAyQFhk5mqX7i5Yve7uqUcTIPgRggjBHmMVDZ7bNoJt3qF7yq+f4m0rKkY2kkHxpp2i1u/c3u5S6FAIx4EwVMRlqvGfbSjxb3JOGt6luX0udhkmNp64+GvKux9T/HQyZxJ9XWauh7fXaUJHeQgGf8ALBNVz2c/+21STnJDNEgSGWPI/wCtS6eShCd9ytaDlONjhtNcfUuyW3Zd5yqkicnkCKvl2y4JLW1YnrvA4qu65LNm5buWbjlbl1i4kFQCszgYzA+lTab8Pfe574mAFUFWKmCN2Y5zWin1cYK9sWM1bo3UeHZ3DLuga6RI2jxHe+kGKj1fYaBe77xm8wAKG0etC6nYrKttUG9REsVLRmP8w48KZazW2SFuPdYFZgs3BmWA3Sc7RgcwKq/iU4tWRBfDItNticdinqQvqR/St/2CP8QUfo+1LV4R762bhgqIxwSRMA+B+HpTD+H/AItv7VR/E/F29iS+G+Gfc8y1Ws37Wud7wGAOvRQT5c8k+FTJdLrZtlG5AVgggSQAG8YyJafi6UYLepugyFwT8SMpnnJIlvHk/KjrHYepZO9fVJxsAXImI6tx4ivDlUSPejSmDJa91e72wwYIe5bEd2CBwefAV3qLpe4pZ7ZUfCASBtEEDuwInxNT2fY52BS69xAOO5ggegjqOtEaX2UsJIuG4UEjfuK9eApEeBnd1FK6keP6CqcuRK2XLO6Nblu6w6TKiYJeMifAD5aRlWSLiqrflRDH3AB9fM1eNP7Dq8OlpdojaW3mR1kLu3T+4NSdneyjNuJtWrdk/D7tWUier7+8OvC+tJ3h+2uSj6DUe7D/AMS4PeGWVQOQT1OBk1uzYDAR7zOMQAI4PiePDMV6VouybIVjjoJNsC2YxKuFVD5ZJoP3b2wsqjKZBMPv28gK9ssJ6RH15qbqs7QihjsFyNqLePopA54WQJ+Rqe17L3W7sXidpJBaMCORmcxj0q8t2ipKpbsXmB7xCOB48KoB+IZODPiSa4OrREnaykTuhCCM4MXAxZukz86R15iOmvApv/0R3Q2wmZMljgAeAE/9qmHsPAnugRPecyB4x/SrVoi18yN7BDCsAojkwQFUg9OROfOtrpNXcuH31hCgJ+Jo9GbkDHRZ+cUneqPFxHGK4Khb9j0Mj3sMBOBIgzGRRS+xtsf+Y0Rgx16iIn7080ab3ZAiuwORaV2tnw3uVVPMGDnoaYX9AAdrqsv8Ntsz4kCAZzE5HHFLKpVXJJxiILHsnp4BZmjru7pn5gR963Y7G0w6Gd0R3oPo2Qad3uydo3Ir7ogLBZfnvXaox+Wh9faZQGi2HGYAEx1Alon0E1nnKbe7JuyAT2Lp8gEzM97u/rB+1absXTjxJ8JkR48gzU6PuYHaF2ycS3qSA3d60UbW4Fk2nA5Bk/JmINQlKa5ZFsDTsyyPCD4kz/7oFSHs1eic9N0/oalvm2AqudjeGT8uCCJ8KhXTQZJYg5B93geeAKndvNxGyVdAoMZHnPnx5Uarsh7paPXpSu/oj0eJyfiWI8j1+lb02nuhSQwPgQT9855pGudQjkx2nbhXndH+n2olO20YCTz49fSq5c96MruJ4wo56SOajuG+Vwyg4hivHWTRs/8At/IncaLRdv2iMlIPMxHzoF9Bp3MhbRMESFWY4IB5pQnaV+M21I8Rjpk/XpWv7WbIfTHGJGZ6SD1xQ01Vs/sznVDL3YqFg64ZBtVgSCo4hSIIHoaD7T7DN3+8JfzY7iPQtJHyohe0bUCAyT02x68/611+LtmYdl6kyf60Y1+pjtJi9x+JV73saJkbseBH+lTaTshrbhiN69VYtkRGCG7vqBTy7qyAZdDB7u7HXyBiu11pwCyTyYP/AGn1rSuv6pL6rnKrLhlX7X7JFwdywLbAQpDmAPAgqZHz59TSI9m6hPhHqQ3l4QBXo5uk/kBPkQf6VAzDqjD5fp41en8VrrdJj/MT8TzVtPeXMsG6yskwOpzzmsS6/wAN0O1sz3QRM8z0POfnV/vqn/eP60BqNJbP8v79K1w+KN/VEK6mSKVqLoYiWcBVVQQvhwG84jINC7//AMn2P+lW3Udkr4D60J/Y48P1rVH4hFob5iPgehauyinu2w5YR/eLLNg5EyYHT14pc2ndVZhprS2ipLElIB4KtttkqBHI68+bO3YQupZrDEDvgyXOekOR9qIbsizfLo2nJRh3nNs+MiCybiBHIYVghLg+mmkJNFr7txR7pLOyfit3XbqRw2Jx0jJ6zlhYsoXDHQ37rDAJW0Vtzkkb2DLyDBB8h4z9maWzoF92vaWzMhLr2nIAxCow3Bf8ojg1lj2tvXEY6c2dW1s426e8xJnbCiFA7uZkjmK0Kmr3X+TK6j2JtdpkuMbZtpbuMpguyNA4kJvViAW8YzxRmn0nuj/dsIhSStxUY4721WKmeBXZN+9F3ZbDqpWF0zK+1iCyI92/bInbztic+s/Z/bKlWxdQr8XvtLeZgRyNyQrAZyGNc14CXwSaRrf/AJVgB5ksttwA3kQg3epM0o9pu1LWnh9SlxP84Fuc+BALAZ8+lOdH2jZ1K77WquOp/wAC3tBjBElC3/qnzrpNKlss9uxN0gDdeuSxgyNzsWcAEzQaS3E1Mr3s3r0J94utT3bDu2tRcR3GSQe/DLzhccdafai6W41A2/5EB+m1ori3r2uXB3LpTaZKHbbM9ZMMSII7pjJkcVKGS2ZCkGOqz5ZIaTSPJNsS9o6pLawF2ucAto7joTySe7Gc0LduaM94MiOByLgtz6qsQMfCYp3r+1lQTcvJbzEwqzHQbif0qrdpay5qFdbN+5fU4Km2Ut84m4pQn5TQxYRthVsKAXGvDCRG6+LlvzBTu+kEnpzTn8XbCiTZYwPgXH/uihezferbFsbBtAEKrEL4DLyT96GvdkEruAsl+e8pXPrvMeExUpW8Rb+INrNclgkd0TlFUMsziC5EDM8EUalpiobY1u4PFgXAnguMsI8aEv3dLAF73BwZCkNDdczPNCDUaYiLaOR/kDgfZhI/0qcoKxOTuNAt4DvMTHksxz48waXanUqgJBIaQT8MjAPTrFCrrtOw76Mo/wAynBPPeGY8zzQz37Yk22utOAqmV447wmOKj2s5IyY7Rw8N7sgwDuaAc4j4v3NcsTuysAYwZ8PtSQXL5nuqB4ECY9Aeg8a4tdsOowuOMKAT1mM+dTfTvgm5Dxrq4BYk9IDAZxnPGDQ5YSDvXM4Pj+sTSpte5G7kjkgCJAxHhxz5xUyaZrmXMCAV4xyT6kwevhxXdjTuxGxq94xO8Z6COOv2qM6kNic9ZkGPPx+9Lrdg8gmZwehEcHyj9aIZiCSVO6AVjJEkknnEYzSOkk7CvJOxI/LiJETzx9fKs9++74SokDBxEdMedRWwRMGDyNxOcZ+XSojqyRAaIncJmBx1/pXaCbCb2pBBwRHlPnzHEVyuy50UgwTyDgnwPrQuo1sE7mwGkzOOIGfn85rZ1m7uwCpA/U/oCfrRVNpYRxMEtRAP0f7Z+ddjTAkQGEemR0gxUItIQSVAHSOY5nmovwqHcAzqZmAT9PoPtXe7BglvvDYDDnOIPPpxURe7/iCIHIHj50OLLD+7vEzEbh8z+zWW2ukM0WyB4zOIj7zVFBeX56nWOvfvMMoPiQBHPOJoHUahJ79nPAwQfHH2FT6zeRO36c45gz+5qF3jqwwDMTPp/pVoJf6OA01NqSQWGYPekeuePSs/HL/OPp/tWXLojOfUeUn0/rUH4b/IPp/vWnSnvc6xbruutOgP461bYHPuTETA7xtu8mAIzGKnTU6TG/XW3Tlheb3nlAFwNt9YBzT+3aS0sWU09tVGAbcQfGVbPpE0Ovbd4XDIsXI+A2C5ZgOjqe6k+bAUdUX9N7e3/h9e1Pk50/aOlAGwlwThbNi5cnGIUW9q48KJ1ftjbsLP4XXsvQpY2qOsQzAj6V3/AG+QAblprfUbrlgAdT8Lt9pNa0/tRbuTsvWlYdEY3T6QUEH+vjRjpWWr+9yUlJ4v/AgP/iYwbudnaiI+K4So4xMWzjH60HqPajWXYd+yLjrMje9zYDOGA2LB8zVo7U194oQmo1KsSAoS0pPE7ABZJAYZ3ZiJ4xS7suxp9TtIv3b9xYLb9RdKzHEE7TknAXpGOKsp00tSj/ZGVOd7NnP9sdsXdi/htPplnJP8RkU43bd5AgHrzmjho9aqru1to9d34YG5MdCTA+Sjj1NNTpIlR71DgyssB6F1IOPAeNLdLp33Ev8AiAMyrLZIPegZVT6wOh6HFI6l+EhdCRK/ZOqZMdo390f4VkL/AOyY+ePOli9gatXDHX3mHgFAH/CRO0jPIH0qXtTtazo43IqBj3Qjlc5kmAoPoZPrVd1/t6S0WwYiRNxz92MDpiD8uhTk1ghLG4+vezNq83vLkm4IGYAxkSowfnniq/7RN7naE/jbPF2hMRAAPhj5iptKuu1i+899stnItkECJ/nWC2POKO0PZD2s+4s7gQd3vbhM5jbuQxieDU3gm2xd2d2MhG9w7FhuCEhds/zd7dPNML/Z4H91ZsdPi3bh1JOCDWm15kMUJ3EgbCCfA4JBjzgVOC3VWgxww569R+tTk83EvY5Wyyn8g8AqLAnpwD0ru9rGVe+R5ALBjmIBPjFc3HboBHg5z9pqALnOyPTr5/apOQjkcLf53buMHaREyMdeTQdzXsOGEnHePl++njRt28gyfSAcTP2pbrNQgAEY6nrM5zz1pL6nsRnI6TW7m+DjJzzyBEdf9q6tXNpxA5J8+AYHr41rRumSpA7s+Jio7mtBLYkfueP3ilazZIi2wpb0LzOeB54x14J+1YG7vG49QM8TuYgdPi6UEe0E2qxEMJ48PCBmI/pUmr1FsBGJVhEsQAOsH4hk8EnkyBRVPOUJc2dSxCkmCYiMAloyD6x4AVnaN822JeFWYie9AO0iDGMDjHjU1uykjuD8zD6GQD8/HiK47S0IuQcE7dpk5mOOegnMdKMZQvlFE00Lrmu3NBJ+JZniT4DwwZNSjU7dkjo3A5BaCYPxZgcVMdHbYEsAcHPgJIBHn6+VSb1gGIZsSxEryIzz+byNO5x4QkmhY/aBEryQx7gHSZMEfPA4FauJtBCwAXEDwI5BIwIifSPSp73Z6taYhtpkK59DBkkdQ3E85qRtMmxcMq+8DbicQqCTxxgYHM0+qHAuDjRud5VSSoJAg4HdiSY/cRRLXYkAlTxuIz5COc5nyNQdk6DdaKp7xiSQpBgtOWnBk48sAVl+05ZZeFABiSDiNo8urdSPWkkouTVwWJWYGQIwckmOP1Hy61GbYKkoTjEk54JnGB1xQfaNggAl+7ELt6mMGYk5nnwNC39Q5AMQckrB4A7pjxgZ/TNPCldYYUhlbbbuBaccnp0PMePjQ12cqziRB7xwPpzx96Fe73VmZBBgGSD68Tx+5ri48qGOFOCcSSPM5606p2OO790mByJyvl/3NRbV/l+1DX79vIUE8GeBPpXUr4t/11dQshrF87NeyJZtat9mP5RILR+USfAYBinLdpIuN14wQB/Du8eR25+VD6PsfToe9ZsL1ARM484k9OtcdpXdKjKQwtOSSoWCSFAnahBWY6RNZG4zli/56H2a1RWbDPSJabK+9J3SQRs88boB9Cf0pkWXkWWkGAPeKAR4wr7fqKqd3VXX7qNqEWGBue6W2VlTDAYZgDHC5zxzVfPsW19T77tG5c70d4MFnnhzJ+gwarCEf3O33ZCo5P6Vf+D05daQVtrbUAiZDSvMZKgy3GPCM0GnZdpAxuMm98s7KucZ2icCc/sUg7H9i7Nq3tW9dZuQxdsR0ABCjNPND7P6cKpZQ1wAAvc75OM/GTGegxmucorZ/wAE3F2u0LtX7U9n2QZv2XMH4FBJ64Kgik+u/wDEdDbJ0+nuMBw1xSLbeQKjnpGM9atg7C0ik3E01ndwSEWfTA/cUs9ou2k0loi2ktKSM7VDOAxyBBAmMeHNUjovhX9zPNMoWq9ptbrz7pLKASC21J/6jcMAY9asfYXszZtku9pjcOZOzYp5IRVbaPn8qcafQ2rihw77zkssAmcgGRjEY9Ky9bfb/fPOcbUGZ6wApouqniKsQcPHJu/cK4jI8cY/YqJNQEzuJJ4jPlNCa1GcRvJPG6QT6/yjoOKXdn3HtSlxd45S4qHJJOGiQCIHWM1NQlJCySDNTDEObY3DAIeGjnoDA8q6W+6mAJnncxOc9YJ6Dmgh2mBylwGedoOekwTA4zW27YG7ZBYgd7AxJgSTAyIxRlTlsRkjq8zOfiVR4BW6Cf5oBFDtaLR/EB64UcxiJMda3c7ReO6o8pPQ4zA5H3oO9qrhII2wAZAHJHJnrgTxS6JMk0GqFkZnBkbj5dJjn9KhdNpzt2kwcfMfc8+QoFwwnMszGCesEV1p9UWDbuAJ+UbuB5H71OVJrJOSJ7oKt8MYj7kwfv8AUUNp7rMp24lgAwHC8zMdAKhfVl+QS3Jx5Dj0EVJpCxgSMAkASDuhhzx4GaOhpXZJxCNdpIUsIk4O4c4GR0nn0pffXbJBG0iVVjBJ8ADkcDvGOBTm1fKr3oIPQzIYkAR1JgVwzKxkgAgTHQLJE+JnpSwm475EsLfxWw5JiI55xJifI0VprlxiF+Fdo3ECS7mSoDHJiOhgeHiKdK7SHBIDThcYB8cxME+opgXcAgSpYxtOApCgggn4fHHMU87WsjngGu3iD7veBiQZyWiFBBHngx1xUPedgbm6QGOOQFUuSRMyRMA8/SjNTd76vcC3LmSH2gOVLBVBIMNAMyRPGeRQ15PdqXQAt1bAz8LbfEZM+Rp7xTsjsXwQafcEd7hO1h3QSJd3aJM9AFLTESKJT3gtjbBK9BzEidh5OFjGYniDUC3dxBYxCnISYkSWE5/LiOJ8OSvw5WEDIFG5RMYKEidxwOcTHSuluA51WvEsLe8uFUzMgAxIjoIJGZndk4qS4HaAz4loEiPJdxaOZ69a2LhQbtwEAHaF6eLOANxk+M5pSNfdcS7lVJMu8EkcER5kYjqKCp32OCrruEUMGU5O0huC0mQYgE9Y6DmohtM8YIEAEfKFHr9a7aGwFljG1g2fhBhg2DzGI6VzZubsMgbpJSHI8B3smf609sBOGuKBO4RwSuDMkkevFDXHQ8gQjZE5I8PnAz51msti1MBWP5STOTgtzBGOTPFLRpH5mBJjHSRz0AzVacE83GSQRd2/zS3QAT5wfTih/wAOf8N/rUwUhSSDtHHIP/8AIPpJpd73yP0FXinwMke0PpbVs7vxFwEAY3woB8o58p6VPotJp3U3LasZJJdm3GQc952Mf8vhmKHs+z6Bjua7cO2JN50XniLZEjPoalbQLaUuqOSMKiEFokSZuP0/4hivJ1LZM+wtzsHXdowkCOuJM5JyTiP30rVlNp3hFO7wXPPJ4miLMRhSOOfriCRPTiu7ZiPzQTxJOBz4n9iphcsElpty95m9IgR9T9K4uAclQczJgY85n7VJbuE8TJzER9/oI5zWXVJ6DcPXHhzxxNPEjIDv9oKB0gcDAwDA+LnmvNPb3txNXbUW1DKHAkSLhaTuG0jIhR5jBjx9E1l8Ed4AmQNpMSeeMAkeABoHUWLDQ5QDaSVIUqVZviIxknritdKUYu5jqxurFU7M9qLwUgaO5AESTHhkl1WTGZyc0Vc9omO07QFyItsLrjvEAEDPTJANNNV2xZtpMOy/zbT+rRxVf1/t5ZV/4alvGOCAMAzEweuetWilLaJnnjca/iCsr7q7kTJQ5noOf08KD1HtJaWUYFG/4T6fpNVrtHtnUa5lS2ptJ1gkDacSx4gDoPHrTXs3syzYXIDt+YsJB6+gGaLgorO/gQb1GrnbxIPurbtzBiV5xIjy4oXR6y2XbcXDXCPiWQDniOhx1p5c1ix3eQOBAAnFLe1IvJ03DAncTg9Mf060il5E2mN7WwKFPBg88QP36VBdCg4gTkAeMy39TVXt62+p2hWInmCfXr4V0/bLKTvWYzuGMyMjpnj50OzImxzceYA8Yn0JM+uB9a7WAWgA8CS2DGB9hSA9tELIWRzJxGT4eM1A3a/xAjDdZmBx+nX0rnQkxGrlk98uFAxuG0cEAkkR5CB9aLthVJZsEjugcESDJx1I+hqp6XtHvcRuAj6ckene+RokdpsrQRIbqfWWg/LjzqU+nlsickPQUcbifhDHBjMkCcSTzj0rgakMihisyfhyFExuaBIA6nM+mKRXScggxuI3dSsyY6eP161vR2VDOWJIgwfQSsxE96JHHM0yopLcXSNhq/dqWFyMk7erGIEz5544AovsnVm4pByNpcGAu0Ge7ukctwDjypKFYqGuAogjadsTLNtKz0BBHP1ojV3d2wooKkAOFOA3SBAMfEQOJmOlB0uOQaSW9utuFGXKoMjwnx8+tSWh/CYrAIHH+WQXZQuRHl0PrSnXl7VlQWG4r4zILA7vDIj7iorfa/wowf34IIcNtAJE94ZDc+QHBp40W1j8sdGLHN7tMqnKsR8PkMCCQYk8EZ5qe/2rb2qFNwbpMJCRH+bcx27j1HQ4iq/e14L+8tgLu+K2Q2xWJkxt+JWEsPDIiAJ6CXAgdbhZVYhkVjgcqdsjcmR5zgxIo9iKBpsMPw/wBS3vXLxt5Ck4LcAd0FiCYx4mtrYVMKdwVJEyQSSYgZO7BOPDml63r4D+5sOFjvOVO9p5zgx4qv3o7V3LaIj7SZ5BBgGAeSJAnHQwfLCyhLAGmdaW49tWL7hvw1znujkqOc/DmBmtm+NoKIpYw0tnEAAkMBLRAkRXN7XKyfCFMKCuSsx3cgzJC+BBjNK01pXuhgCs7ZxBYEEggEcGZMGZoxpN5sFRe4S/aYUw+8kwQFi2BAgjrjpnEVBqNZvwE2CTA3FnkGTkz+nhzSvWFNuC4ecggGSPBg3HyrjcCveEsOAMgdSSAf8AWtSpLcpoQboO1ABEBhn45Pexnw+31ov8db/wLf1X/wCFKbF9CIIUf5lAEf8ApJNS/iV/x2/6VpnDOEHSe1W+0RuPvG92g+HcAJzHUhieDgCor/b2jUx+Jsk8EC4szHQzIPTrWh2LZ/LprLARg20OJzJ2/p40Xo+wrCuXXTLauREqir153AjmIrx49trk+slrT4A7vtPpre2XjMd5HEYnvFgBHmMVH/8AV2lJVVu2Twoi4uZg9JMeuMEUy1/bC2txuMqgYO8xInMbiAwGeAa8x9svaUXn32gnvARbKtbDG4pkbiBuUdYBzBGKtRpRqOyT/PYlVnKmru357l8udu243m8uzqxJVeQAEfaF5IwW4zVY7T9vtMoZbVy6QfyqCDIxhy3lOBFV7T/+H964A9zUWsiRG5jGAIkAfKelONJ7F6G0Iv3HdiOSwUSP5VXxgjLdKuqfTweZNvyJOfUTyo2XmJNF7d+6ki0GacOxAaJnvHaSTJPEDyoPW9qa/VXDctnUbGiAm4IFGPy9351bNHa01i5stWIYQwLbQWU/Cys5yekSRI4qcdptAOxlgkDLcx1AGOfHNW7sU7xj9zM6M5L9UvsVXS+ye5Q1+93zkqrKSP8AmkyT6U20vYFizDhCxMZuw0ecBcH0phc1BcAiSDJ4gcfmBIJ9I6UJd3kSR1Hw4B8TGSOnXrQdWcuRHTjEnu34yYiABmPPgxiPOoFukwTjveQjxmtlNwkSf+aOh8xPFQGy0HgsBECfqR6UisSkcG6oJIPgGkZkcnwPNcXb3d+ILAEYjnMGuL2nCyAST18OgjPP7FB+8KiYJBxnicT8s/rTpXySYVdYxtYZIyF5IzBx9fnUGq0a7esQCxJJHn8JiKie4x+HEmPpkc1HqLpKncQTPgc/QefNMl4E2TiOgAzAESOR4kjitWlVWdTtA8YnMfuelD3NUCoU52piOJHj4tHJqC1qm3EggCQckbeRHPSTPyo6XwIwsWR5bQM5wM4yTMfOtXHVIIJK55BgGDBxPjQJ1gf8vfJxGFIziJjgjiOOtbtXmBiBG0jHPn8+aLpvkVxGlu+GXIztLLB8M/Pj9K40+u5I3QittIiVJ5/fM56UtXUmRkSOMdYjPlBipBZGCxg4PHESM9TEmh20gbDfT6xrlk2WutJIZVbKi5xMxABgBpOJB4mBL2i7/u1LMVJDn4ZVQNzJu6eo4E9TC28CpCSOTDA4YNGZ8MCiLQ98C+Qygt6t3fuQabTbJzIF1ElgxAUBhkTxPETjHHHnQpcscDvR0xIjJ8zUSXJPkVI84PI+lcbgIIPSM+pHjV1G2w1rDO1pl2giXJBlN4tsCP8AiHeMkGBJ9Kka4QN207lUfFJILQZIEEkSfn9KAsXMYYHBxyRA88R9aK/EuFZkgnugwASAq/lnK4JEipyTuI1mxPpO07hBjfBwzHccTnmY48a6ZyhINw3M9Q4EcztMemaV9n3yLyuRv2ncAevUeuY9YiuroCkKrAk9S0eWDI881zppPBzgr2G6spuBhdubSAGBVQyyYiRgZGCQORSu8ArMkhgDznI6Fc+GY860blpvy7GAgndhusGBg4ieDPTmhNfc3OSYGcKOAJwB5U0IWYyjkIa5kkAwB149cVMdQjMpYQBBLW2G8CIweucw2fOlgXz2kda27CZLEk+A/wB6fShtIY16M924rGd2Q3o3nHqPOovxK/y/pQ+MZH6GpoH8q/8AWP8AWjpR1keo9le0l97aO7bizBTM8QTjM/Wq77Ue2erW4US5sEnK84MdSY+VZWV59CnB1mmsH0HVzlHp1JPNynf2hcNwXS25wS0tBEkyTBxzXofYd4XBb1VxVe73VEyFWd0lQpEHHPmfKMrK1dYkoqxk6B6pST9fe5a72kVrZcyTIMT1JAmR3pycz6zSnstPfWWvOTP8gYhO7jgHJJzJJzxHFbrK8mD/AEN+Z6dT6kibXaG0twIttByZjvAlFYwekls+gpU6kMV3N3Q5BnwiMcfasrKeLZn4INTfZXUA/EJPrIrhrhlc/uKysq62MkyE3iBI6MP2ajTUMd2TmV/5Z4rKynawZZA6XSDsGB5eR58jit2XJkeRNZWVz3IshU7nyAM9AB+WodNZDs6HgE+uDWVlMsCcgQtjbu5Pn/zZ/pUOqUbF/f75rKyqJu/uDkja0O95f7Vrggjkx/3zWVlVQJBQXa25ed5/QH9a4uXSWWYy0HzBIFZWUsM5FQvHMfvipbY+IZwKysqz2HewExiurnwg9ZrKym8Bhh2LbDkq3iBPXM/6UOHZDKMykcEGD9q1WUn737Ev3s7v6gsSWALADvRkyOsc1JpO27y90MIwMoh8uq1lZR0Ras0MkD37xZu9Bz4AfoKnsruUA57zgeIAAOD8+uKysrnhYCBq24EGMAwevM/PnrULDisrKcY7VcgVv3p8q1WU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data:image/jpeg;base64,/9j/4AAQSkZJRgABAQAAAQABAAD/2wCEAAkGBxQTEhUUExQWFhQXGBkaGBgXGBwdGhsYHBccFxgZGB4cHSghGhwlHRcYITIhJSkrLi4uGh80ODMsNygtLisBCgoKDg0OGhAQGywlICQsLCwsLCwsLCwsLCwsLCwsLCwsLCwsNCwsLCwsLCwsLCwsLCwsLCwsLCwsLCwsLCwsLP/AABEIALQBGQMBIgACEQEDEQH/xAAcAAACAgMBAQAAAAAAAAAAAAAEBQMGAAECBwj/xABDEAACAQMDAQUGBAMGBAUFAAABAhEAAyEEEjFBBSJRYXEGEzKBkaEUQrHwI1LBFTNTYtHhcoKS8QdDorLSFiRjc+L/xAAaAQADAQEBAQAAAAAAAAAAAAABAgMEAAUG/8QAMBEAAgEDAwIEBQQCAwAAAAAAAAECAxEhEjFBBBNRYXGBBRQykfAiQqGxwfEVUtH/2gAMAwEAAhEDEQA/APHhUqxUQtmu1tGszsbVfwJ0WuwtRohqdUqTLxRoCugtSLbrtbdTch7EYWuxaqUJU9paRyOsDrarfuqZppwcipF01K5DWFltKKWxR9rQ0bY0XlXJgaA00m5ZqM6Cn+i0hBg8Gi37PzVIkJFQfReVQvoauNzsyhm7NEf7VoiZ5FQfRVC+jNWy5oI6Vodmz0rVAzzZUF0ZniortqruvYuKrHaOl2sR4VrgrmaUrCrZWjZopbJom1p5rVGmSdQWGxXPu6aXLVQ7PKrxpknUANla935Uzs2GYgKM+Qq8+z/sKrIty6xDHlD+hoz0QV5MEW5OyPNvw55KmPGKP7FEOoChiT1E1f8A2h9mrYEsxC9NsCMYmuOwfZVLRD3CCOg658fDFKqtNR1ILjJvSTj2ZOqdN/ctryAOfKrPpOxrFgQiAEdetTJrURQAMAUrv9tIxgMK86U5zxwakoQ9QzU6voKVXLTOfCjbIBzM105HjU9hnkC/Cqoxk0HdtU0I8KHu26OoVoT3LNQ+6prcsE1B+FNMpE3E8etazyqddTSoGpA+KwyppnrRrMch8T0rVnVAzSlbxGOlYx6ip9lcle+P7N9TnpU6XVPBmq8bhP8AWu7d9hgGpugOqw+94AR4GpPx6DpNIi7zmpypaJHzpO0luOql9iz6HVI2Rj1p1ojauYVu94ZH0mqfoiygAgROGo+xdZW35JqMo5wUWxdLXZvlRtrs6KF9nu1Pegqwggdf6mrDpxHKn6iPlSiydgez2fNMLehkccUXY2A8/XFNrGmHIrRTRlqSsVzU6Ihe6M+k0qfSXp+GQfKr21keVaFkDPTyFaEiDkUHU9jXZEmAfLP0FT2uyPX1q4do2xAx9aGQDECrwIyEOp7JItmqPq+xGJJAMV65r0AQDxpfpOzAxM4HpWqE9OWZZxbdjy1ew24g1JqOzNg4r14dg2wOD+/lSPtDS2iYNtRkgkmY8Dz/AErRT6lNkp0XFZPJrmjZjCqSfACa1e7HuqYa2wOMR48V7r2Z2HaRQyKoJ5IzPz/0rrUdl5lAs+LCm/5Czsoh+Uem9zxbQe/0x37GAjqMD1q9dgdrWnQu7BSP5iBPpNWi9pFEFznrgR8qWXOwNK7G41sMfDgfQUs+ohUX6lb0DGjKDwypdue0Ft3gb3UGNoXBPy5oBO31VSLSHcZ+KcdOvAFXS5pUQ9y2oE9BUZ06/wAqicHFFVaaVtOPUDpSve55nr+0NU3eO9QcRkT0wIrOzOzLjAm62wdd07or0TVq3CAVwvYcwzNJ8OlU+ZVsKwvZbfiIdFpDhbFy4cZLYUemOaY2OzLgPfvF/kBH2zTwFUERFAMRJMxWV1W3gqqaSySae2w5Mj0rV5j4Vu1qI863qbwipFFsCG4PzT8q17xPOgdZqaB/FU1hHKx47XQrUVgWsxuVzsCu4qMA12ENKx0TWjUyKskSfKhghqdLZ8DU5Fo+gStwcFc+NG6cHABx50FbbGRRWmuicfeotXLp2HNlw2Nojr0z40w7PQCUxE/zDPpQGi2NyM05s6IECM1nlRuWVWyyMeyNMpkqwC+JaDPh648Kt+kvWwAGc+X+9Ui12OxIiQekU/7N0jyFYE10aNnlk5yUuC0aTTic5HT0qwaUYgCBSjsq2VgHI8fCrFp7Va6cDHUkc/hq3+Ho1VrrbV1FGfULdXpAQK4s6ISKZuB1rFSmQryK9ZpdzVImiyIER9/WmG2uoo3F0oBvWpoD+zkDbtg9Yp0Urhl8aCuM0uQNLeMYFRXkFEXWPCj60s1koN5KiOck/amjC7A52Qv7Q05acmKX27LIPCmvZ2tN78gAnmf6Ci7ulRctFUzF2ZFOM1qiJEDviPnFdr2UBlmnypnfuDpS69rAMSDXZ4Dhbg+ocL8IodbwjJqDW9pIOn2pVd7cBErFUjSk1sTlVinuH6jNLnfac0pv+03I5pbq+0yxBJgdYz9q0Q6WpyQl1EeCxvrx0rn3rNQ/Z/a2mYbZyP5hE+lF/iHJi2Bt8TU5U2nZoeM083IrunTqc0P7hPGitVpWYGWUHoRSv+ybn+OP+k//ACroxVssL9Dy7Zxj/St7c+XpVgtdkBhCkwfECSflRyezbsQomeOSR+grwpdVBbs+m+SnuVVbZ8Ca37rEmryPYlyAzNsPmCRHzo6z7HadVO66d4zCkfecVGXX0lyOujZQF0xOVDQOTFGafsu7dBFtGJHInp4xXqOl7C0wTvMxXqO7EjgnEGm4/D2rLMkE21J7sB4Any8D1rLL4g39MR+zCO7PErnZ7rghpHSOKn/se8qhjbba3FehDtg6hWIUAiMRMgzGYGcZpa193f3eJyIg9JnMR0P0qy6iq3ZrPIY0abipX3K32b2fdkHbA8yB+tXDsvTMCCxBHWGUx9813Y7Mc8pUa27MkG9bBBggGYIMEHaDEV2urJ4GcKMVZly7ICEifHy4+Rq0aLs8fkgT1mTHhXmGktPAK3GkgEQqxB45mrz7OWrxtW23TuRTMcyAaeM2vqyYaqi/pdiz2OzgDI+lGqkVR+2fbUJbZdOd92du6O6nUkzyRxHj5Vx7Ie3RusbWra0hG/vkhASGUIpk7SxDE4jjit1OpHYxzpztdk5/8Ql/EbPdD3Ag+9Lw20yNwtlJIkePh41c7t0BC04Ama+eL4K3u9cj+ABJMZkwIPBwa9dHtdpL1saYXf472kPu9rSN9sOAW27eCOtdGq3F3DUouLQTd1+9mIur3NsAjgxM8EdTQmp9uUtObRtuxSAWBEHugzJ9aW6TQD+KIHK+YnaPLFVjtlHF+6oUHwMqBAVZGcCI4MVjhWcW2mX7HDR6H2FqBuBgBmJk+PfkyPHP2p/rdV7sAxMmAPkT+gry7S6snVdnCTDMpj/lY02v6ye1LihpXZMAyOBnw616CuoXMVlqsWq328pYr7t8HbMErPqBFMLwmqzob3x//salvbvt17i7cIe01pUlMjvH3O9cgyZud2RjNCjVcnkNWnZYN9mX53Obx3uTsJYFtp/hjbJwC6sAOMUfrNMSJJ5+9U/sptyWW6lbJ+uoc099ofahle0mnazctvaZySpbKuEjDCOvSrUavblJszV6DrRjFHY15sghQM5OKQdp+0juWthsiCwVSSAeJMYmPtT32YufiTcW6qLtAIZBnJj800nfSJa7R1KW2JJS3unwCqViI5LvPoK1y62mqbqQjd+Zjp9BX7nbqStHyEmo7SvOP7wxxg0suO0zuM+tWXta2FshkRWu+8YOGZtoEFsREGNp681Trfam62oB72590jp3dvT1rdT66n21LTnFzNL4fU7jjqwngO/tO6OD9hQ+juhr6KT3pmPkTTWxo1bTgHZ7+SYYhW2jPBiceVV3slAdf6G4foCB+tLLrYTptwjbdO5WHR1IVEpvazQPqkA1Fyf5z+pmiFsKc4+fNC67Oob/AIz/AFqwJ7P3G3QVx0YwfuKbopxULSfgL1sZa8LxF1spt5M1N+PuldvvBHSOn0ofUaNlJBUiKGKVudKMjGqjTD1tXGIi4xHiCak/s1/53pSGYcEj0Nd/i7n87fWpOjLhr7FlUXIfetLbyHRSPCZ/Sgb3tG+9LYIMnLEEwPGMZ569KfMbCMsoiwf5pJED8xEg8/Sk3tp2np72sDaZClpbIQztALd8giGMghl+lfCUunV1rV8cn3nUdXeNo48xra7euiUW2jxJkqu6Bb94esGAGPE4rrsrXnUMVT3G4SSC4BgCWbpgDk+VV3tGxcuoDbBGxpaCRJICrEDrkAeuc0nt6Z9yttGBw4wTJ6ERzGKf5KlJPgj85OGFZ/5LpZ7QvXVZA8glh3VWDsb8pC5GAQd3Bpb2nqbio6d4YUkZ+Q5MiD8/pRPZ9y7ZU2kCvt3MYydpMmPiHhiP0pefeO11z3QSs7mAghTM+Z8OccVaEIR2SsZ3OTuncY+z3b1yw52qj79gZXH5V3Z57pgniemK3qdYy6vftEtduEKswFe0EDTEgg5z4VH2Hdtq7C7tO5TtNvvOpCnw4knqM4oUaEEt7y9cUAk7xbecjGHVeSI5oWjrbtx9w6WorJZG7XvNbZrcrtGWUz06lsTB8DkcUFou1bwba6sVhcgHcS6SWlRAyZ4OKS6q5piysGuXEAHfYKJgD8oYeHJ5qx9t9uWyVcWpEKN0BDjGQPIj7Clas7JBVp7sl0yO5RI7oKqWCZAjkjnC56UR2n7X6+0bOn09xbYtptY+6Uzt4BLT0UjAor8QtxdvvFQL13Ksk/zAESccnNLdetknaLumLjLM11VEEyckAE5ON32FJTnnG4Z048ifQdoFnue9jfvmApyTn5ZM5FO7FwJv3CIuTPAK7Ymlr33Ej8Rot23Fw6pZH0UtMdATHiaQa/VNcYe8uWGiQIZoEZGdvUjnxPQVR023nAPmEla9wzte42o1CtbeLdskE5hgHkARyWB8KtXY5t/ibV1R/EDbHngqNOy2xMR+UCI6V5/p7rAEBkA5yWmYieozEVYuzu3jatkLeVYBbYLbMWfcMFikfDwScZ8aFSLskhY1Y5cmepWe0FOIUPLY8g0eHgR9a8x7Vv3PfN7oDvXLhicEZ3Dg5jpUVz2kvXR3xbUwVICsJUkEzC8yozIJml/Z6gOS7MAAduCSTypxECfn61OnTUL5RzrxfJZe37BtSjli4SGyDCmTFsxEDdz5fOiuyNTtfT3VYbXYoQOfgbHH8yjjwqt3u3NQbjuqwzsSzK5EyNsANwIAHiK1e7Y1DNbJtFjbbcuQcwR8/i4Nbo1f0KLa88oytU9Wq/oen2dZtV2yAO96kievXE5qh+zektalbgvWwWCwoyCRJMrmcnqKBu9tam6jW2077T/IBu4A6LB48KF7Mt6i0XYaXUGYiLbYAIOe7knxFGm0oys8+oJyUpLwLN2B2j/DsjgotoGRncly48QfOKXavstbC3Ltu80orNtO0g53kTyBnzqsdoaPVhnYpeWST/dOCJM9B51Z07Su+7V22Y/8tipMEckHEc92ZkcVSdou6e4sLvHgWz2URPw9rUNfa02o7oIcjIYqBtMqeJmBVe9n7rrqNXeuklQzIbh6lW25jAnbVf8A7ZFvSHTQRFzf7widk9BGBkHJiZNSWe3FGmu2muS772bBGW5PXrmfE0GlocVz/Q0U9Sb4/ssvaV286D3aI1rUO3unDgEkWSjAyQFhk5mqX7i5Yve7uqUcTIPgRggjBHmMVDZ7bNoJt3qF7yq+f4m0rKkY2kkHxpp2i1u/c3u5S6FAIx4EwVMRlqvGfbSjxb3JOGt6luX0udhkmNp64+GvKux9T/HQyZxJ9XWauh7fXaUJHeQgGf8ALBNVz2c/+21STnJDNEgSGWPI/wCtS6eShCd9ytaDlONjhtNcfUuyW3Zd5yqkicnkCKvl2y4JLW1YnrvA4qu65LNm5buWbjlbl1i4kFQCszgYzA+lTab8Pfe574mAFUFWKmCN2Y5zWin1cYK9sWM1bo3UeHZ3DLuga6RI2jxHe+kGKj1fYaBe77xm8wAKG0etC6nYrKttUG9REsVLRmP8w48KZazW2SFuPdYFZgs3BmWA3Sc7RgcwKq/iU4tWRBfDItNticdinqQvqR/St/2CP8QUfo+1LV4R762bhgqIxwSRMA+B+HpTD+H/AItv7VR/E/F29iS+G+Gfc8y1Ws37Wud7wGAOvRQT5c8k+FTJdLrZtlG5AVgggSQAG8YyJafi6UYLepugyFwT8SMpnnJIlvHk/KjrHYepZO9fVJxsAXImI6tx4ivDlUSPejSmDJa91e72wwYIe5bEd2CBwefAV3qLpe4pZ7ZUfCASBtEEDuwInxNT2fY52BS69xAOO5ggegjqOtEaX2UsJIuG4UEjfuK9eApEeBnd1FK6keP6CqcuRK2XLO6Nblu6w6TKiYJeMifAD5aRlWSLiqrflRDH3AB9fM1eNP7Dq8OlpdojaW3mR1kLu3T+4NSdneyjNuJtWrdk/D7tWUier7+8OvC+tJ3h+2uSj6DUe7D/AMS4PeGWVQOQT1OBk1uzYDAR7zOMQAI4PiePDMV6VouybIVjjoJNsC2YxKuFVD5ZJoP3b2wsqjKZBMPv28gK9ssJ6RH15qbqs7QihjsFyNqLePopA54WQJ+Rqe17L3W7sXidpJBaMCORmcxj0q8t2ipKpbsXmB7xCOB48KoB+IZODPiSa4OrREnaykTuhCCM4MXAxZukz86R15iOmvApv/0R3Q2wmZMljgAeAE/9qmHsPAnugRPecyB4x/SrVoi18yN7BDCsAojkwQFUg9OROfOtrpNXcuH31hCgJ+Jo9GbkDHRZ+cUneqPFxHGK4Khb9j0Mj3sMBOBIgzGRRS+xtsf+Y0Rgx16iIn7080ab3ZAiuwORaV2tnw3uVVPMGDnoaYX9AAdrqsv8Ntsz4kCAZzE5HHFLKpVXJJxiILHsnp4BZmjru7pn5gR963Y7G0w6Gd0R3oPo2Qad3uydo3Ir7ogLBZfnvXaox+Wh9faZQGi2HGYAEx1Alon0E1nnKbe7JuyAT2Lp8gEzM97u/rB+1absXTjxJ8JkR48gzU6PuYHaF2ycS3qSA3d60UbW4Fk2nA5Bk/JmINQlKa5ZFsDTsyyPCD4kz/7oFSHs1eic9N0/oalvm2AqudjeGT8uCCJ8KhXTQZJYg5B93geeAKndvNxGyVdAoMZHnPnx5Uarsh7paPXpSu/oj0eJyfiWI8j1+lb02nuhSQwPgQT9855pGudQjkx2nbhXndH+n2olO20YCTz49fSq5c96MruJ4wo56SOajuG+Vwyg4hivHWTRs/8At/IncaLRdv2iMlIPMxHzoF9Bp3MhbRMESFWY4IB5pQnaV+M21I8Rjpk/XpWv7WbIfTHGJGZ6SD1xQ01Vs/sznVDL3YqFg64ZBtVgSCo4hSIIHoaD7T7DN3+8JfzY7iPQtJHyohe0bUCAyT02x68/611+LtmYdl6kyf60Y1+pjtJi9x+JV73saJkbseBH+lTaTshrbhiN69VYtkRGCG7vqBTy7qyAZdDB7u7HXyBiu11pwCyTyYP/AGn1rSuv6pL6rnKrLhlX7X7JFwdywLbAQpDmAPAgqZHz59TSI9m6hPhHqQ3l4QBXo5uk/kBPkQf6VAzDqjD5fp41en8VrrdJj/MT8TzVtPeXMsG6yskwOpzzmsS6/wAN0O1sz3QRM8z0POfnV/vqn/eP60BqNJbP8v79K1w+KN/VEK6mSKVqLoYiWcBVVQQvhwG84jINC7//AMn2P+lW3Udkr4D60J/Y48P1rVH4hFob5iPgehauyinu2w5YR/eLLNg5EyYHT14pc2ndVZhprS2ipLElIB4KtttkqBHI68+bO3YQupZrDEDvgyXOekOR9qIbsizfLo2nJRh3nNs+MiCybiBHIYVghLg+mmkJNFr7txR7pLOyfit3XbqRw2Jx0jJ6zlhYsoXDHQ37rDAJW0Vtzkkb2DLyDBB8h4z9maWzoF92vaWzMhLr2nIAxCow3Bf8ojg1lj2tvXEY6c2dW1s426e8xJnbCiFA7uZkjmK0Kmr3X+TK6j2JtdpkuMbZtpbuMpguyNA4kJvViAW8YzxRmn0nuj/dsIhSStxUY4721WKmeBXZN+9F3ZbDqpWF0zK+1iCyI92/bInbztic+s/Z/bKlWxdQr8XvtLeZgRyNyQrAZyGNc14CXwSaRrf/AJVgB5ksttwA3kQg3epM0o9pu1LWnh9SlxP84Fuc+BALAZ8+lOdH2jZ1K77WquOp/wAC3tBjBElC3/qnzrpNKlss9uxN0gDdeuSxgyNzsWcAEzQaS3E1Mr3s3r0J94utT3bDu2tRcR3GSQe/DLzhccdafai6W41A2/5EB+m1ori3r2uXB3LpTaZKHbbM9ZMMSII7pjJkcVKGS2ZCkGOqz5ZIaTSPJNsS9o6pLawF2ucAto7joTySe7Gc0LduaM94MiOByLgtz6qsQMfCYp3r+1lQTcvJbzEwqzHQbif0qrdpay5qFdbN+5fU4Km2Ut84m4pQn5TQxYRthVsKAXGvDCRG6+LlvzBTu+kEnpzTn8XbCiTZYwPgXH/uihezferbFsbBtAEKrEL4DLyT96GvdkEruAsl+e8pXPrvMeExUpW8Rb+INrNclgkd0TlFUMsziC5EDM8EUalpiobY1u4PFgXAnguMsI8aEv3dLAF73BwZCkNDdczPNCDUaYiLaOR/kDgfZhI/0qcoKxOTuNAt4DvMTHksxz48waXanUqgJBIaQT8MjAPTrFCrrtOw76Mo/wAynBPPeGY8zzQz37Yk22utOAqmV447wmOKj2s5IyY7Rw8N7sgwDuaAc4j4v3NcsTuysAYwZ8PtSQXL5nuqB4ECY9Aeg8a4tdsOowuOMKAT1mM+dTfTvgm5Dxrq4BYk9IDAZxnPGDQ5YSDvXM4Pj+sTSpte5G7kjkgCJAxHhxz5xUyaZrmXMCAV4xyT6kwevhxXdjTuxGxq94xO8Z6COOv2qM6kNic9ZkGPPx+9Lrdg8gmZwehEcHyj9aIZiCSVO6AVjJEkknnEYzSOkk7CvJOxI/LiJETzx9fKs9++74SokDBxEdMedRWwRMGDyNxOcZ+XSojqyRAaIncJmBx1/pXaCbCb2pBBwRHlPnzHEVyuy50UgwTyDgnwPrQuo1sE7mwGkzOOIGfn85rZ1m7uwCpA/U/oCfrRVNpYRxMEtRAP0f7Z+ddjTAkQGEemR0gxUItIQSVAHSOY5nmovwqHcAzqZmAT9PoPtXe7BglvvDYDDnOIPPpxURe7/iCIHIHj50OLLD+7vEzEbh8z+zWW2ukM0WyB4zOIj7zVFBeX56nWOvfvMMoPiQBHPOJoHUahJ79nPAwQfHH2FT6zeRO36c45gz+5qF3jqwwDMTPp/pVoJf6OA01NqSQWGYPekeuePSs/HL/OPp/tWXLojOfUeUn0/rUH4b/IPp/vWnSnvc6xbruutOgP461bYHPuTETA7xtu8mAIzGKnTU6TG/XW3Tlheb3nlAFwNt9YBzT+3aS0sWU09tVGAbcQfGVbPpE0Ovbd4XDIsXI+A2C5ZgOjqe6k+bAUdUX9N7e3/h9e1Pk50/aOlAGwlwThbNi5cnGIUW9q48KJ1ftjbsLP4XXsvQpY2qOsQzAj6V3/AG+QAblprfUbrlgAdT8Lt9pNa0/tRbuTsvWlYdEY3T6QUEH+vjRjpWWr+9yUlJ4v/AgP/iYwbudnaiI+K4So4xMWzjH60HqPajWXYd+yLjrMje9zYDOGA2LB8zVo7U194oQmo1KsSAoS0pPE7ABZJAYZ3ZiJ4xS7suxp9TtIv3b9xYLb9RdKzHEE7TknAXpGOKsp00tSj/ZGVOd7NnP9sdsXdi/htPplnJP8RkU43bd5AgHrzmjho9aqru1to9d34YG5MdCTA+Sjj1NNTpIlR71DgyssB6F1IOPAeNLdLp33Ev8AiAMyrLZIPegZVT6wOh6HFI6l+EhdCRK/ZOqZMdo390f4VkL/AOyY+ePOli9gatXDHX3mHgFAH/CRO0jPIH0qXtTtazo43IqBj3Qjlc5kmAoPoZPrVd1/t6S0WwYiRNxz92MDpiD8uhTk1ghLG4+vezNq83vLkm4IGYAxkSowfnniq/7RN7naE/jbPF2hMRAAPhj5iptKuu1i+899stnItkECJ/nWC2POKO0PZD2s+4s7gQd3vbhM5jbuQxieDU3gm2xd2d2MhG9w7FhuCEhds/zd7dPNML/Z4H91ZsdPi3bh1JOCDWm15kMUJ3EgbCCfA4JBjzgVOC3VWgxww569R+tTk83EvY5Wyyn8g8AqLAnpwD0ru9rGVe+R5ALBjmIBPjFc3HboBHg5z9pqALnOyPTr5/apOQjkcLf53buMHaREyMdeTQdzXsOGEnHePl++njRt28gyfSAcTP2pbrNQgAEY6nrM5zz1pL6nsRnI6TW7m+DjJzzyBEdf9q6tXNpxA5J8+AYHr41rRumSpA7s+Jio7mtBLYkfueP3ilazZIi2wpb0LzOeB54x14J+1YG7vG49QM8TuYgdPi6UEe0E2qxEMJ48PCBmI/pUmr1FsBGJVhEsQAOsH4hk8EnkyBRVPOUJc2dSxCkmCYiMAloyD6x4AVnaN822JeFWYie9AO0iDGMDjHjU1uykjuD8zD6GQD8/HiK47S0IuQcE7dpk5mOOegnMdKMZQvlFE00Lrmu3NBJ+JZniT4DwwZNSjU7dkjo3A5BaCYPxZgcVMdHbYEsAcHPgJIBHn6+VSb1gGIZsSxEryIzz+byNO5x4QkmhY/aBEryQx7gHSZMEfPA4FauJtBCwAXEDwI5BIwIifSPSp73Z6taYhtpkK59DBkkdQ3E85qRtMmxcMq+8DbicQqCTxxgYHM0+qHAuDjRud5VSSoJAg4HdiSY/cRRLXYkAlTxuIz5COc5nyNQdk6DdaKp7xiSQpBgtOWnBk48sAVl+05ZZeFABiSDiNo8urdSPWkkouTVwWJWYGQIwckmOP1Hy61GbYKkoTjEk54JnGB1xQfaNggAl+7ELt6mMGYk5nnwNC39Q5AMQckrB4A7pjxgZ/TNPCldYYUhlbbbuBaccnp0PMePjQ12cqziRB7xwPpzx96Fe73VmZBBgGSD68Tx+5ri48qGOFOCcSSPM5606p2OO790mByJyvl/3NRbV/l+1DX79vIUE8GeBPpXUr4t/11dQshrF87NeyJZtat9mP5RILR+USfAYBinLdpIuN14wQB/Du8eR25+VD6PsfToe9ZsL1ARM484k9OtcdpXdKjKQwtOSSoWCSFAnahBWY6RNZG4zli/56H2a1RWbDPSJabK+9J3SQRs88boB9Cf0pkWXkWWkGAPeKAR4wr7fqKqd3VXX7qNqEWGBue6W2VlTDAYZgDHC5zxzVfPsW19T77tG5c70d4MFnnhzJ+gwarCEf3O33ZCo5P6Vf+D05daQVtrbUAiZDSvMZKgy3GPCM0GnZdpAxuMm98s7KucZ2icCc/sUg7H9i7Nq3tW9dZuQxdsR0ABCjNPND7P6cKpZQ1wAAvc75OM/GTGegxmucorZ/wAE3F2u0LtX7U9n2QZv2XMH4FBJ64Kgik+u/wDEdDbJ0+nuMBw1xSLbeQKjnpGM9atg7C0ik3E01ndwSEWfTA/cUs9ou2k0loi2ktKSM7VDOAxyBBAmMeHNUjovhX9zPNMoWq9ptbrz7pLKASC21J/6jcMAY9asfYXszZtku9pjcOZOzYp5IRVbaPn8qcafQ2rihw77zkssAmcgGRjEY9Ky9bfb/fPOcbUGZ6wApouqniKsQcPHJu/cK4jI8cY/YqJNQEzuJJ4jPlNCa1GcRvJPG6QT6/yjoOKXdn3HtSlxd45S4qHJJOGiQCIHWM1NQlJCySDNTDEObY3DAIeGjnoDA8q6W+6mAJnncxOc9YJ6Dmgh2mBylwGedoOekwTA4zW27YG7ZBYgd7AxJgSTAyIxRlTlsRkjq8zOfiVR4BW6Cf5oBFDtaLR/EB64UcxiJMda3c7ReO6o8pPQ4zA5H3oO9qrhII2wAZAHJHJnrgTxS6JMk0GqFkZnBkbj5dJjn9KhdNpzt2kwcfMfc8+QoFwwnMszGCesEV1p9UWDbuAJ+UbuB5H71OVJrJOSJ7oKt8MYj7kwfv8AUUNp7rMp24lgAwHC8zMdAKhfVl+QS3Jx5Dj0EVJpCxgSMAkASDuhhzx4GaOhpXZJxCNdpIUsIk4O4c4GR0nn0pffXbJBG0iVVjBJ8ADkcDvGOBTm1fKr3oIPQzIYkAR1JgVwzKxkgAgTHQLJE+JnpSwm475EsLfxWw5JiI55xJifI0VprlxiF+Fdo3ECS7mSoDHJiOhgeHiKdK7SHBIDThcYB8cxME+opgXcAgSpYxtOApCgggn4fHHMU87WsjngGu3iD7veBiQZyWiFBBHngx1xUPedgbm6QGOOQFUuSRMyRMA8/SjNTd76vcC3LmSH2gOVLBVBIMNAMyRPGeRQ15PdqXQAt1bAz8LbfEZM+Rp7xTsjsXwQafcEd7hO1h3QSJd3aJM9AFLTESKJT3gtjbBK9BzEidh5OFjGYniDUC3dxBYxCnISYkSWE5/LiOJ8OSvw5WEDIFG5RMYKEidxwOcTHSuluA51WvEsLe8uFUzMgAxIjoIJGZndk4qS4HaAz4loEiPJdxaOZ69a2LhQbtwEAHaF6eLOANxk+M5pSNfdcS7lVJMu8EkcER5kYjqKCp32OCrruEUMGU5O0huC0mQYgE9Y6DmohtM8YIEAEfKFHr9a7aGwFljG1g2fhBhg2DzGI6VzZubsMgbpJSHI8B3smf609sBOGuKBO4RwSuDMkkevFDXHQ8gQjZE5I8PnAz51msti1MBWP5STOTgtzBGOTPFLRpH5mBJjHSRz0AzVacE83GSQRd2/zS3QAT5wfTih/wAOf8N/rUwUhSSDtHHIP/8AIPpJpd73yP0FXinwMke0PpbVs7vxFwEAY3woB8o58p6VPotJp3U3LasZJJdm3GQc952Mf8vhmKHs+z6Bjua7cO2JN50XniLZEjPoalbQLaUuqOSMKiEFokSZuP0/4hivJ1LZM+wtzsHXdowkCOuJM5JyTiP30rVlNp3hFO7wXPPJ4miLMRhSOOfriCRPTiu7ZiPzQTxJOBz4n9iphcsElpty95m9IgR9T9K4uAclQczJgY85n7VJbuE8TJzER9/oI5zWXVJ6DcPXHhzxxNPEjIDv9oKB0gcDAwDA+LnmvNPb3txNXbUW1DKHAkSLhaTuG0jIhR5jBjx9E1l8Ed4AmQNpMSeeMAkeABoHUWLDQ5QDaSVIUqVZviIxknritdKUYu5jqxurFU7M9qLwUgaO5AESTHhkl1WTGZyc0Vc9omO07QFyItsLrjvEAEDPTJANNNV2xZtpMOy/zbT+rRxVf1/t5ZV/4alvGOCAMAzEweuetWilLaJnnjca/iCsr7q7kTJQ5noOf08KD1HtJaWUYFG/4T6fpNVrtHtnUa5lS2ptJ1gkDacSx4gDoPHrTXs3syzYXIDt+YsJB6+gGaLgorO/gQb1GrnbxIPurbtzBiV5xIjy4oXR6y2XbcXDXCPiWQDniOhx1p5c1ix3eQOBAAnFLe1IvJ03DAncTg9Mf060il5E2mN7WwKFPBg88QP36VBdCg4gTkAeMy39TVXt62+p2hWInmCfXr4V0/bLKTvWYzuGMyMjpnj50OzImxzceYA8Yn0JM+uB9a7WAWgA8CS2DGB9hSA9tELIWRzJxGT4eM1A3a/xAjDdZmBx+nX0rnQkxGrlk98uFAxuG0cEAkkR5CB9aLthVJZsEjugcESDJx1I+hqp6XtHvcRuAj6ckene+RokdpsrQRIbqfWWg/LjzqU+nlsickPQUcbifhDHBjMkCcSTzj0rgakMihisyfhyFExuaBIA6nM+mKRXScggxuI3dSsyY6eP161vR2VDOWJIgwfQSsxE96JHHM0yopLcXSNhq/dqWFyMk7erGIEz5544AovsnVm4pByNpcGAu0Ge7ukctwDjypKFYqGuAogjadsTLNtKz0BBHP1ojV3d2wooKkAOFOA3SBAMfEQOJmOlB0uOQaSW9utuFGXKoMjwnx8+tSWh/CYrAIHH+WQXZQuRHl0PrSnXl7VlQWG4r4zILA7vDIj7iorfa/wowf34IIcNtAJE94ZDc+QHBp40W1j8sdGLHN7tMqnKsR8PkMCCQYk8EZ5qe/2rb2qFNwbpMJCRH+bcx27j1HQ4iq/e14L+8tgLu+K2Q2xWJkxt+JWEsPDIiAJ6CXAgdbhZVYhkVjgcqdsjcmR5zgxIo9iKBpsMPw/wBS3vXLxt5Ck4LcAd0FiCYx4mtrYVMKdwVJEyQSSYgZO7BOPDml63r4D+5sOFjvOVO9p5zgx4qv3o7V3LaIj7SZ5BBgGAeSJAnHQwfLCyhLAGmdaW49tWL7hvw1znujkqOc/DmBmtm+NoKIpYw0tnEAAkMBLRAkRXN7XKyfCFMKCuSsx3cgzJC+BBjNK01pXuhgCs7ZxBYEEggEcGZMGZoxpN5sFRe4S/aYUw+8kwQFi2BAgjrjpnEVBqNZvwE2CTA3FnkGTkz+nhzSvWFNuC4ecggGSPBg3HyrjcCveEsOAMgdSSAf8AWtSpLcpoQboO1ABEBhn45Pexnw+31ov8db/wLf1X/wCFKbF9CIIUf5lAEf8ApJNS/iV/x2/6VpnDOEHSe1W+0RuPvG92g+HcAJzHUhieDgCor/b2jUx+Jsk8EC4szHQzIPTrWh2LZ/LprLARg20OJzJ2/p40Xo+wrCuXXTLauREqir153AjmIrx49trk+slrT4A7vtPpre2XjMd5HEYnvFgBHmMVH/8AV2lJVVu2Twoi4uZg9JMeuMEUy1/bC2txuMqgYO8xInMbiAwGeAa8x9svaUXn32gnvARbKtbDG4pkbiBuUdYBzBGKtRpRqOyT/PYlVnKmru357l8udu243m8uzqxJVeQAEfaF5IwW4zVY7T9vtMoZbVy6QfyqCDIxhy3lOBFV7T/+H964A9zUWsiRG5jGAIkAfKelONJ7F6G0Iv3HdiOSwUSP5VXxgjLdKuqfTweZNvyJOfUTyo2XmJNF7d+6ki0GacOxAaJnvHaSTJPEDyoPW9qa/VXDctnUbGiAm4IFGPy9351bNHa01i5stWIYQwLbQWU/Cys5yekSRI4qcdptAOxlgkDLcx1AGOfHNW7sU7xj9zM6M5L9UvsVXS+ye5Q1+93zkqrKSP8AmkyT6U20vYFizDhCxMZuw0ecBcH0phc1BcAiSDJ4gcfmBIJ9I6UJd3kSR1Hw4B8TGSOnXrQdWcuRHTjEnu34yYiABmPPgxiPOoFukwTjveQjxmtlNwkSf+aOh8xPFQGy0HgsBECfqR6UisSkcG6oJIPgGkZkcnwPNcXb3d+ILAEYjnMGuL2nCyAST18OgjPP7FB+8KiYJBxnicT8s/rTpXySYVdYxtYZIyF5IzBx9fnUGq0a7esQCxJJHn8JiKie4x+HEmPpkc1HqLpKncQTPgc/QefNMl4E2TiOgAzAESOR4kjitWlVWdTtA8YnMfuelD3NUCoU52piOJHj4tHJqC1qm3EggCQckbeRHPSTPyo6XwIwsWR5bQM5wM4yTMfOtXHVIIJK55BgGDBxPjQJ1gf8vfJxGFIziJjgjiOOtbtXmBiBG0jHPn8+aLpvkVxGlu+GXIztLLB8M/Pj9K40+u5I3QittIiVJ5/fM56UtXUmRkSOMdYjPlBipBZGCxg4PHESM9TEmh20gbDfT6xrlk2WutJIZVbKi5xMxABgBpOJB4mBL2i7/u1LMVJDn4ZVQNzJu6eo4E9TC28CpCSOTDA4YNGZ8MCiLQ98C+Qygt6t3fuQabTbJzIF1ElgxAUBhkTxPETjHHHnQpcscDvR0xIjJ8zUSXJPkVI84PI+lcbgIIPSM+pHjV1G2w1rDO1pl2giXJBlN4tsCP8AiHeMkGBJ9Kka4QN207lUfFJILQZIEEkSfn9KAsXMYYHBxyRA88R9aK/EuFZkgnugwASAq/lnK4JEipyTuI1mxPpO07hBjfBwzHccTnmY48a6ZyhINw3M9Q4EcztMemaV9n3yLyuRv2ncAevUeuY9YiuroCkKrAk9S0eWDI881zppPBzgr2G6spuBhdubSAGBVQyyYiRgZGCQORSu8ArMkhgDznI6Fc+GY860blpvy7GAgndhusGBg4ieDPTmhNfc3OSYGcKOAJwB5U0IWYyjkIa5kkAwB149cVMdQjMpYQBBLW2G8CIweucw2fOlgXz2kda27CZLEk+A/wB6fShtIY16M924rGd2Q3o3nHqPOovxK/y/pQ+MZH6GpoH8q/8AWP8AWjpR1keo9le0l97aO7bizBTM8QTjM/Wq77Ue2erW4US5sEnK84MdSY+VZWV59CnB1mmsH0HVzlHp1JPNynf2hcNwXS25wS0tBEkyTBxzXofYd4XBb1VxVe73VEyFWd0lQpEHHPmfKMrK1dYkoqxk6B6pST9fe5a72kVrZcyTIMT1JAmR3pycz6zSnstPfWWvOTP8gYhO7jgHJJzJJzxHFbrK8mD/AEN+Z6dT6kibXaG0twIttByZjvAlFYwekls+gpU6kMV3N3Q5BnwiMcfasrKeLZn4INTfZXUA/EJPrIrhrhlc/uKysq62MkyE3iBI6MP2ajTUMd2TmV/5Z4rKynawZZA6XSDsGB5eR58jit2XJkeRNZWVz3IshU7nyAM9AB+WodNZDs6HgE+uDWVlMsCcgQtjbu5Pn/zZ/pUOqUbF/f75rKyqJu/uDkja0O95f7Vrggjkx/3zWVlVQJBQXa25ed5/QH9a4uXSWWYy0HzBIFZWUsM5FQvHMfvipbY+IZwKysqz2HewExiurnwg9ZrKym8Bhh2LbDkq3iBPXM/6UOHZDKMykcEGD9q1WUn737Ev3s7v6gsSWALADvRkyOsc1JpO27y90MIwMoh8uq1lZR0Ras0MkD37xZu9Bz4AfoKnsruUA57zgeIAAOD8+uKysrnhYCBq24EGMAwevM/PnrULDisrKcY7VcgVv3p8q1WUAH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60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650" y="-2032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Algemeen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525963"/>
          </a:xfrm>
        </p:spPr>
        <p:txBody>
          <a:bodyPr>
            <a:noAutofit/>
          </a:bodyPr>
          <a:lstStyle/>
          <a:p>
            <a:r>
              <a:rPr lang="nl-NL" b="1" i="1" dirty="0" smtClean="0"/>
              <a:t>Principe van Actualisatie</a:t>
            </a:r>
          </a:p>
          <a:p>
            <a:endParaRPr lang="nl-NL" b="1" i="1" dirty="0"/>
          </a:p>
          <a:p>
            <a:r>
              <a:rPr lang="nl-NL" b="1" dirty="0" smtClean="0"/>
              <a:t>Globaal schaal niveau</a:t>
            </a:r>
          </a:p>
          <a:p>
            <a:endParaRPr lang="nl-NL" b="1" dirty="0"/>
          </a:p>
          <a:p>
            <a:r>
              <a:rPr lang="nl-NL" b="1" dirty="0" smtClean="0"/>
              <a:t>Voorspellende / verklarende vragen</a:t>
            </a:r>
          </a:p>
          <a:p>
            <a:endParaRPr lang="nl-NL" b="1" dirty="0"/>
          </a:p>
          <a:p>
            <a:r>
              <a:rPr lang="nl-NL" b="1" dirty="0" smtClean="0"/>
              <a:t>Verschijnselen en gebieden  vergelijken in tijd en ruimte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86703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Deelvragen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b="1" i="1" dirty="0" smtClean="0"/>
              <a:t>Wat zijn de eigenschappen van een ijstijd?</a:t>
            </a:r>
          </a:p>
          <a:p>
            <a:endParaRPr lang="nl-NL" b="1" i="1" dirty="0"/>
          </a:p>
          <a:p>
            <a:r>
              <a:rPr lang="nl-NL" b="1" i="1" dirty="0" smtClean="0"/>
              <a:t>Is er voor elke ijstijd een periode van warmte geweest?</a:t>
            </a:r>
          </a:p>
          <a:p>
            <a:endParaRPr lang="nl-NL" b="1" i="1" dirty="0"/>
          </a:p>
          <a:p>
            <a:r>
              <a:rPr lang="nl-NL" b="1" i="1" dirty="0" smtClean="0"/>
              <a:t>Voldoet de huidige opwarming aan de eisen voor het begin van een nieuwe ijstijd?</a:t>
            </a:r>
          </a:p>
          <a:p>
            <a:endParaRPr lang="nl-NL" b="1" i="1" dirty="0"/>
          </a:p>
          <a:p>
            <a:r>
              <a:rPr lang="nl-NL" b="1" i="1" dirty="0" smtClean="0"/>
              <a:t>Op welke termijn kunnen we een nieuwe ijstijd verwachten?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655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9259161" cy="1143000"/>
          </a:xfrm>
        </p:spPr>
        <p:txBody>
          <a:bodyPr>
            <a:noAutofit/>
          </a:bodyPr>
          <a:lstStyle/>
          <a:p>
            <a:r>
              <a:rPr lang="nl-NL" sz="3600" i="1" dirty="0" smtClean="0"/>
              <a:t>Wat zijn de eigenschappen van een ijstijd?</a:t>
            </a:r>
            <a:br>
              <a:rPr lang="nl-NL" sz="3600" i="1" dirty="0" smtClean="0"/>
            </a:br>
            <a:endParaRPr lang="nl-NL" sz="3600" i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3600" b="1" dirty="0" smtClean="0"/>
              <a:t>ijskappen</a:t>
            </a:r>
          </a:p>
          <a:p>
            <a:endParaRPr lang="nl-NL" sz="3600" b="1" dirty="0"/>
          </a:p>
          <a:p>
            <a:r>
              <a:rPr lang="nl-NL" sz="3600" b="1" dirty="0" smtClean="0"/>
              <a:t>Bepaalde gemiddelde temperatuur</a:t>
            </a:r>
          </a:p>
          <a:p>
            <a:endParaRPr lang="nl-NL" sz="3600" b="1" dirty="0"/>
          </a:p>
          <a:p>
            <a:r>
              <a:rPr lang="nl-NL" sz="3600" b="1" dirty="0" smtClean="0"/>
              <a:t>Glacialen / interglacialen</a:t>
            </a:r>
          </a:p>
          <a:p>
            <a:endParaRPr lang="nl-NL" sz="3600" b="1" dirty="0" smtClean="0"/>
          </a:p>
          <a:p>
            <a:r>
              <a:rPr lang="nl-NL" sz="3600" b="1" dirty="0" smtClean="0"/>
              <a:t>Nu ook ijstijd?</a:t>
            </a:r>
            <a:endParaRPr lang="nl-NL" sz="3600" b="1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47480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502" y="60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1282154"/>
          </a:xfrm>
        </p:spPr>
        <p:txBody>
          <a:bodyPr>
            <a:normAutofit fontScale="90000"/>
          </a:bodyPr>
          <a:lstStyle/>
          <a:p>
            <a:r>
              <a:rPr lang="nl-NL" i="1" dirty="0"/>
              <a:t>Is er voor elke ijstijd een periode van warmte geweest?</a:t>
            </a:r>
            <a:r>
              <a:rPr lang="nl-NL" b="1" i="1" dirty="0"/>
              <a:t/>
            </a:r>
            <a:br>
              <a:rPr lang="nl-NL" b="1" i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363719"/>
            <a:ext cx="8229600" cy="4525963"/>
          </a:xfrm>
        </p:spPr>
        <p:txBody>
          <a:bodyPr/>
          <a:lstStyle/>
          <a:p>
            <a:r>
              <a:rPr lang="nl-NL" b="1" dirty="0" smtClean="0"/>
              <a:t>Cenozoïcum: warme perioden en een ijstijd</a:t>
            </a:r>
          </a:p>
          <a:p>
            <a:endParaRPr lang="nl-NL" b="1" dirty="0"/>
          </a:p>
          <a:p>
            <a:r>
              <a:rPr lang="nl-NL" b="1" dirty="0" smtClean="0"/>
              <a:t>ijstijd: warme periode en koude periode</a:t>
            </a:r>
          </a:p>
          <a:p>
            <a:endParaRPr lang="nl-NL" b="1" dirty="0"/>
          </a:p>
          <a:p>
            <a:r>
              <a:rPr lang="nl-NL" b="1" dirty="0" smtClean="0"/>
              <a:t>Afwisseling! 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6" name="Afbeelding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115" y="4411390"/>
            <a:ext cx="3619526" cy="2426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309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05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sz="4000" i="1" dirty="0" smtClean="0"/>
              <a:t>Voldoet </a:t>
            </a:r>
            <a:r>
              <a:rPr lang="nl-NL" sz="4000" i="1" dirty="0"/>
              <a:t>de huidige opwarming aan de eisen voor het begin van een nieuwe ijstijd?</a:t>
            </a:r>
            <a:r>
              <a:rPr lang="nl-NL" b="1" i="1" dirty="0"/>
              <a:t/>
            </a:r>
            <a:br>
              <a:rPr lang="nl-NL" b="1" i="1" dirty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5605" y="1772816"/>
            <a:ext cx="8229600" cy="4525963"/>
          </a:xfrm>
        </p:spPr>
        <p:txBody>
          <a:bodyPr/>
          <a:lstStyle/>
          <a:p>
            <a:r>
              <a:rPr lang="nl-NL" b="1" dirty="0" smtClean="0"/>
              <a:t>JA! </a:t>
            </a:r>
          </a:p>
          <a:p>
            <a:endParaRPr lang="nl-NL" b="1" dirty="0"/>
          </a:p>
          <a:p>
            <a:r>
              <a:rPr lang="nl-NL" b="1" dirty="0" smtClean="0"/>
              <a:t>Patroon: eerst opwarmen, dan afkoelen</a:t>
            </a:r>
          </a:p>
          <a:p>
            <a:endParaRPr lang="nl-NL" b="1" dirty="0"/>
          </a:p>
          <a:p>
            <a:r>
              <a:rPr lang="nl-NL" b="1" dirty="0" smtClean="0"/>
              <a:t>Opwarming van 1990-2050:  2° Celsius (!)</a:t>
            </a:r>
          </a:p>
          <a:p>
            <a:endParaRPr lang="nl-NL" b="1" dirty="0"/>
          </a:p>
          <a:p>
            <a:r>
              <a:rPr lang="nl-NL" b="1" dirty="0" smtClean="0"/>
              <a:t>Ongekend tempo</a:t>
            </a:r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375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892480" cy="1143000"/>
          </a:xfrm>
        </p:spPr>
        <p:txBody>
          <a:bodyPr>
            <a:normAutofit fontScale="90000"/>
          </a:bodyPr>
          <a:lstStyle/>
          <a:p>
            <a:r>
              <a:rPr lang="nl-NL" i="1" dirty="0"/>
              <a:t>Op welke termijn kunnen we een nieuwe ijstijd verwachten?</a:t>
            </a:r>
            <a:r>
              <a:rPr lang="nl-NL" b="1" i="1" dirty="0"/>
              <a:t/>
            </a:r>
            <a:br>
              <a:rPr lang="nl-NL" b="1" i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/>
          <a:lstStyle/>
          <a:p>
            <a:r>
              <a:rPr lang="nl-NL" b="1" dirty="0" smtClean="0"/>
              <a:t>Korte termijn: </a:t>
            </a:r>
            <a:r>
              <a:rPr lang="nl-NL" b="1" dirty="0" err="1" smtClean="0"/>
              <a:t>Thermohaline</a:t>
            </a:r>
            <a:r>
              <a:rPr lang="nl-NL" b="1" dirty="0" smtClean="0"/>
              <a:t> stroming </a:t>
            </a:r>
          </a:p>
          <a:p>
            <a:endParaRPr lang="nl-NL" b="1" dirty="0"/>
          </a:p>
          <a:p>
            <a:r>
              <a:rPr lang="nl-NL" b="1" dirty="0" smtClean="0"/>
              <a:t>Lange termijn: </a:t>
            </a:r>
            <a:r>
              <a:rPr lang="nl-NL" b="1" dirty="0" err="1" smtClean="0"/>
              <a:t>Milankovíc</a:t>
            </a:r>
            <a:r>
              <a:rPr lang="nl-NL" b="1" dirty="0" smtClean="0"/>
              <a:t> </a:t>
            </a:r>
          </a:p>
          <a:p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796" y="4382574"/>
            <a:ext cx="4564204" cy="228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Afbeelding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82574"/>
            <a:ext cx="3284855" cy="231394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129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i="1" dirty="0"/>
              <a:t>‘’Kan de opwarming van de Aarde een nieuw ijstijd veroorzaken?’’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b="1" dirty="0" smtClean="0"/>
              <a:t>-Patroon: eerst warme periode, hierna erg koud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smtClean="0"/>
              <a:t>-De aarde warmt snel, erg op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smtClean="0"/>
              <a:t>-ijskappen smelten; golfstroom vermindert </a:t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-</a:t>
            </a:r>
            <a:r>
              <a:rPr lang="nl-NL" b="1" dirty="0" err="1" smtClean="0"/>
              <a:t>Milankovíc</a:t>
            </a:r>
            <a:endParaRPr lang="nl-NL" b="1" dirty="0" smtClean="0"/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- Conclusie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94740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business-ethics.com/wp-content/uploads/2010/11/EarthTalkGlobalDimming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aturation sat="66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71" y="0"/>
            <a:ext cx="9540552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1061" y="2152687"/>
            <a:ext cx="8278688" cy="1470025"/>
          </a:xfrm>
        </p:spPr>
        <p:txBody>
          <a:bodyPr>
            <a:noAutofit/>
          </a:bodyPr>
          <a:lstStyle/>
          <a:p>
            <a:r>
              <a:rPr lang="nl-NL" sz="5400" b="1" i="1" dirty="0" smtClean="0"/>
              <a:t>Bedankt voor de aandacht!</a:t>
            </a:r>
            <a:br>
              <a:rPr lang="nl-NL" sz="5400" b="1" i="1" dirty="0" smtClean="0"/>
            </a:br>
            <a:endParaRPr lang="nl-NL" sz="5400" b="1" i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4400" b="1" i="1" dirty="0" smtClean="0">
                <a:solidFill>
                  <a:schemeClr val="tx1"/>
                </a:solidFill>
              </a:rPr>
              <a:t>Zijn er nog vragen?</a:t>
            </a:r>
            <a:endParaRPr lang="nl-NL" sz="4400" b="1" i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://www.crossfitpulse.com/wp-content/uploads/2012/12/question-mark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946">
            <a:off x="7252256" y="5034654"/>
            <a:ext cx="1905077" cy="188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crossfitpulse.com/wp-content/uploads/2012/12/question-mark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50714">
            <a:off x="218999" y="5037939"/>
            <a:ext cx="1905077" cy="188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213</Words>
  <Application>Microsoft Office PowerPoint</Application>
  <PresentationFormat>Diavoorstelling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Kantoorthema</vt:lpstr>
      <vt:lpstr>‘’Kan de opwarming van de Aarde een nieuw ijstijd veroorzaken?’’</vt:lpstr>
      <vt:lpstr>Algemeen</vt:lpstr>
      <vt:lpstr>Deelvragen</vt:lpstr>
      <vt:lpstr>Wat zijn de eigenschappen van een ijstijd? </vt:lpstr>
      <vt:lpstr>Is er voor elke ijstijd een periode van warmte geweest? </vt:lpstr>
      <vt:lpstr> Voldoet de huidige opwarming aan de eisen voor het begin van een nieuwe ijstijd?  </vt:lpstr>
      <vt:lpstr>Op welke termijn kunnen we een nieuwe ijstijd verwachten? </vt:lpstr>
      <vt:lpstr>‘’Kan de opwarming van de Aarde een nieuw ijstijd veroorzaken?’’</vt:lpstr>
      <vt:lpstr>Bedankt voor de aandacht!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‘’Kan de opwarming van de Aarde een nieuw ijstijd veroorzaken?’’</dc:title>
  <dc:creator>duco spakman</dc:creator>
  <cp:lastModifiedBy>duco spakman</cp:lastModifiedBy>
  <cp:revision>16</cp:revision>
  <dcterms:created xsi:type="dcterms:W3CDTF">2015-01-12T10:13:39Z</dcterms:created>
  <dcterms:modified xsi:type="dcterms:W3CDTF">2015-04-01T12:24:20Z</dcterms:modified>
</cp:coreProperties>
</file>