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51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0B85-9C62-4A70-8B2E-02AAE224C96F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8CF-C5D6-47C6-86BD-56A6FDDB4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5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0B85-9C62-4A70-8B2E-02AAE224C96F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8CF-C5D6-47C6-86BD-56A6FDDB4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99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0B85-9C62-4A70-8B2E-02AAE224C96F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8CF-C5D6-47C6-86BD-56A6FDDB4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15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0B85-9C62-4A70-8B2E-02AAE224C96F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8CF-C5D6-47C6-86BD-56A6FDDB4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39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0B85-9C62-4A70-8B2E-02AAE224C96F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8CF-C5D6-47C6-86BD-56A6FDDB4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59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0B85-9C62-4A70-8B2E-02AAE224C96F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8CF-C5D6-47C6-86BD-56A6FDDB4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25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0B85-9C62-4A70-8B2E-02AAE224C96F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8CF-C5D6-47C6-86BD-56A6FDDB4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85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0B85-9C62-4A70-8B2E-02AAE224C96F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8CF-C5D6-47C6-86BD-56A6FDDB4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20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0B85-9C62-4A70-8B2E-02AAE224C96F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8CF-C5D6-47C6-86BD-56A6FDDB4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11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0B85-9C62-4A70-8B2E-02AAE224C96F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8CF-C5D6-47C6-86BD-56A6FDDB4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75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0B85-9C62-4A70-8B2E-02AAE224C96F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D8CF-C5D6-47C6-86BD-56A6FDDB4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3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70B85-9C62-4A70-8B2E-02AAE224C96F}" type="datetimeFigureOut">
              <a:rPr lang="nl-NL" smtClean="0"/>
              <a:t>19-2-2015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4D8CF-C5D6-47C6-86BD-56A6FDDB46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57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9743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upload.wikimedia.org/wikipedia/commons/thumb/3/38/Sunset_across_Machu_Picchu.jpg/640px-Sunset_across_Machu_Picch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74" y="428165"/>
            <a:ext cx="4655840" cy="600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582" y="0"/>
            <a:ext cx="9793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 err="1" smtClean="0"/>
              <a:t>Machu</a:t>
            </a:r>
            <a:r>
              <a:rPr lang="nl-NL" sz="4800" b="1" dirty="0" smtClean="0"/>
              <a:t> </a:t>
            </a:r>
            <a:r>
              <a:rPr lang="nl-NL" sz="4800" b="1" dirty="0" err="1" smtClean="0"/>
              <a:t>Picchu</a:t>
            </a:r>
            <a:r>
              <a:rPr lang="nl-NL" sz="4800" b="1" dirty="0" smtClean="0"/>
              <a:t> ( ‘’oude piek’’</a:t>
            </a:r>
            <a:endParaRPr lang="nl-NL" sz="4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3162" y="1412776"/>
            <a:ext cx="8229600" cy="4525963"/>
          </a:xfrm>
        </p:spPr>
        <p:txBody>
          <a:bodyPr>
            <a:noAutofit/>
          </a:bodyPr>
          <a:lstStyle/>
          <a:p>
            <a:r>
              <a:rPr lang="nl-NL" sz="3600" dirty="0" smtClean="0"/>
              <a:t>Hooggelegen Inca stad (2400  meter) in Peru</a:t>
            </a:r>
          </a:p>
          <a:p>
            <a:r>
              <a:rPr lang="nl-NL" sz="3600" dirty="0" smtClean="0"/>
              <a:t>Niet ontdekt door de Spanjaarden; goed bewaard gebleven</a:t>
            </a:r>
          </a:p>
          <a:p>
            <a:r>
              <a:rPr lang="nl-NL" sz="3600" dirty="0" smtClean="0"/>
              <a:t>Waarschijnlijk bedoeld voor ongeveer 750 inwoners; edelen en dienaren</a:t>
            </a:r>
          </a:p>
          <a:p>
            <a:r>
              <a:rPr lang="nl-NL" sz="3600" dirty="0" smtClean="0"/>
              <a:t>Andere theorieën: verdedigingsstad of verzamelpunt Coca- planten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1404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582" y="0"/>
            <a:ext cx="9793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043608" y="2793996"/>
            <a:ext cx="6246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/>
              <a:t>http://www.gigapixelperu.com/Machu_Picchu_16_Gigapixels/Welcome.html</a:t>
            </a:r>
          </a:p>
        </p:txBody>
      </p:sp>
    </p:spTree>
    <p:extLst>
      <p:ext uri="{BB962C8B-B14F-4D97-AF65-F5344CB8AC3E}">
        <p14:creationId xmlns:p14="http://schemas.microsoft.com/office/powerpoint/2010/main" val="31963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46</Words>
  <Application>Microsoft Office PowerPoint</Application>
  <PresentationFormat>Diavoorstelling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Kantoorthema</vt:lpstr>
      <vt:lpstr>PowerPoint-presentatie</vt:lpstr>
      <vt:lpstr>Machu Picchu ( ‘’oude piek’’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duco spakman</dc:creator>
  <cp:lastModifiedBy>duco spakman</cp:lastModifiedBy>
  <cp:revision>5</cp:revision>
  <dcterms:created xsi:type="dcterms:W3CDTF">2015-02-17T18:39:41Z</dcterms:created>
  <dcterms:modified xsi:type="dcterms:W3CDTF">2015-02-19T08:00:39Z</dcterms:modified>
</cp:coreProperties>
</file>