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EBA09FB-3F68-4550-9DE1-1AFE1FF9741F}" type="datetimeFigureOut">
              <a:rPr lang="nl-NL" smtClean="0"/>
              <a:t>22-3-2016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D89C35F-7114-43BD-8770-C201E6181EE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44008" y="2564904"/>
            <a:ext cx="3474720" cy="1702160"/>
          </a:xfrm>
        </p:spPr>
        <p:txBody>
          <a:bodyPr>
            <a:normAutofit fontScale="90000"/>
          </a:bodyPr>
          <a:lstStyle/>
          <a:p>
            <a:r>
              <a:rPr lang="nl-NL" b="1" dirty="0" smtClean="0"/>
              <a:t>Eigenomgeving: kaart maken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dirty="0" smtClean="0"/>
              <a:t>Pak je lesboek erbij!</a:t>
            </a:r>
            <a:endParaRPr lang="nl-NL" b="1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3528391" cy="234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43" y="2348880"/>
            <a:ext cx="4651351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33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7024744" cy="1143000"/>
          </a:xfrm>
        </p:spPr>
        <p:txBody>
          <a:bodyPr/>
          <a:lstStyle/>
          <a:p>
            <a:r>
              <a:rPr lang="nl-NL" dirty="0" smtClean="0"/>
              <a:t>Vandaag…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2204864"/>
            <a:ext cx="6777317" cy="3508977"/>
          </a:xfrm>
        </p:spPr>
        <p:txBody>
          <a:bodyPr/>
          <a:lstStyle/>
          <a:p>
            <a:r>
              <a:rPr lang="nl-NL" b="1" dirty="0" smtClean="0"/>
              <a:t>Rubric</a:t>
            </a:r>
            <a:r>
              <a:rPr lang="nl-NL" dirty="0" smtClean="0"/>
              <a:t> bespreken!</a:t>
            </a:r>
          </a:p>
          <a:p>
            <a:r>
              <a:rPr lang="nl-NL" dirty="0" smtClean="0"/>
              <a:t>Zelfstandig bezig met de kaart;</a:t>
            </a:r>
          </a:p>
          <a:p>
            <a:r>
              <a:rPr lang="nl-NL" dirty="0" smtClean="0"/>
              <a:t>Ik loop rond en controleer/observeer;</a:t>
            </a:r>
          </a:p>
          <a:p>
            <a:r>
              <a:rPr lang="nl-NL" dirty="0" smtClean="0"/>
              <a:t>Einde van de les: hoever ben je?</a:t>
            </a:r>
          </a:p>
        </p:txBody>
      </p:sp>
      <p:pic>
        <p:nvPicPr>
          <p:cNvPr id="1026" name="Picture 2" descr="http://www.burostaal.nl/wp-content/uploads/2013/08/vinkje-259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221088"/>
            <a:ext cx="1845306" cy="213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26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vignette2.wikia.nocookie.net/uncyclopedia/images/4/44/White_square.png/revision/latest?cb=200610032000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8" y="0"/>
            <a:ext cx="913191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257" y="855774"/>
            <a:ext cx="9322600" cy="514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281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Vóór volgende les…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i="1" dirty="0" smtClean="0"/>
              <a:t>…Is je kaart afgemaakt!</a:t>
            </a:r>
            <a:endParaRPr lang="nl-NL" b="1" i="1" dirty="0"/>
          </a:p>
        </p:txBody>
      </p:sp>
    </p:spTree>
    <p:extLst>
      <p:ext uri="{BB962C8B-B14F-4D97-AF65-F5344CB8AC3E}">
        <p14:creationId xmlns:p14="http://schemas.microsoft.com/office/powerpoint/2010/main" val="3808822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11</TotalTime>
  <Words>45</Words>
  <Application>Microsoft Office PowerPoint</Application>
  <PresentationFormat>Diavoorstelling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Thema1</vt:lpstr>
      <vt:lpstr>Eigenomgeving: kaart maken</vt:lpstr>
      <vt:lpstr>Vandaag…</vt:lpstr>
      <vt:lpstr>PowerPoint-presentatie</vt:lpstr>
      <vt:lpstr>Vóór volgende les…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Eigenomgeving: kaart maken</dc:title>
  <dc:creator>duco spakman</dc:creator>
  <cp:lastModifiedBy>duco spakman</cp:lastModifiedBy>
  <cp:revision>3</cp:revision>
  <dcterms:created xsi:type="dcterms:W3CDTF">2016-03-22T07:30:44Z</dcterms:created>
  <dcterms:modified xsi:type="dcterms:W3CDTF">2016-03-22T07:44:06Z</dcterms:modified>
</cp:coreProperties>
</file>