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-2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5286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7FC26-2289-4932-AA3D-590B58441507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FD5E1-8225-4D93-8DD8-C394B5157B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13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BEC69-A5CB-44B0-B18B-AD31AFDCC583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6F8C9-7E15-424E-84EE-47BCF3D1C5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92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6F8C9-7E15-424E-84EE-47BCF3D1C5B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92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54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34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264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6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434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569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54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03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1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7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49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21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04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25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14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92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51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84161F-EFAD-4F69-A7FB-8CDB13FCFE02}" type="datetimeFigureOut">
              <a:rPr lang="nl-NL" smtClean="0"/>
              <a:t>16-4-2015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0230B6-0ABF-472A-8849-BC074D8CD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38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youtu.be/j03Xjk-uTP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ood.firetree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Gletsjers &amp; ijs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</a:t>
            </a:r>
            <a:r>
              <a:rPr lang="nl-NL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Geo</a:t>
            </a:r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– Vmbo-T/Havo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Hoofdstuk 3 – §3: Rivieren van ijs</a:t>
            </a:r>
          </a:p>
          <a:p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Eline Lems 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3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smtClean="0"/>
              <a:t>Afsluiting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Huiswerk: afmaken opdracht Gletsjers &amp; IJs</a:t>
            </a:r>
          </a:p>
          <a:p>
            <a:pPr marL="0" indent="0">
              <a:buNone/>
            </a:pP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+ lezen volgende paragraaf: §4: Een reisje langs de Rijn.</a:t>
            </a:r>
          </a:p>
          <a:p>
            <a:pPr marL="0" indent="0">
              <a:buNone/>
            </a:pPr>
            <a:endParaRPr lang="nl-NL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Wat vonden jullie van de les?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smtClean="0"/>
              <a:t>Wat gaan we doen in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Discussiëren over een foto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Proefje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Opdracht Gletsjers &amp; IJs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Behandelen lesstof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Vervolg proefje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Vervolg opdracht Gletsjers &amp; IJs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8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ordic.be/wp-content/uploads/2014/07/Noorwegen-Svartisen-gletsj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13582"/>
            <a:ext cx="7176898" cy="477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smtClean="0"/>
              <a:t>Wat zie 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1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smtClean="0"/>
              <a:t>Proefje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94889"/>
            <a:ext cx="8534400" cy="3615267"/>
          </a:xfrm>
        </p:spPr>
        <p:txBody>
          <a:bodyPr/>
          <a:lstStyle/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Bekijk de bakken water met ijs. Vul vraag 1 t/m 3 in op je opdrachtenformulier. 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8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smtClean="0"/>
              <a:t>Filmpje: het ontstaan van de continenten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51923"/>
            <a:ext cx="8534400" cy="3615267"/>
          </a:xfrm>
        </p:spPr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youtu.be/j03Xjk-uTPM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076" name="Picture 4" descr="https://4eso6phymodee.files.wordpress.com/2014/06/4-73896956-60a5-41e6-b0ba-55d4942856e7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43" y="2481769"/>
            <a:ext cx="4226035" cy="303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6015251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002060"/>
                </a:solidFill>
              </a:rPr>
              <a:t>Firn</a:t>
            </a:r>
          </a:p>
          <a:p>
            <a:endParaRPr lang="nl-NL" dirty="0">
              <a:solidFill>
                <a:srgbClr val="002060"/>
              </a:solidFill>
            </a:endParaRPr>
          </a:p>
          <a:p>
            <a:endParaRPr lang="nl-NL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002060"/>
              </a:solidFill>
            </a:endParaRPr>
          </a:p>
          <a:p>
            <a:r>
              <a:rPr lang="nl-NL" dirty="0" smtClean="0">
                <a:solidFill>
                  <a:srgbClr val="002060"/>
                </a:solidFill>
              </a:rPr>
              <a:t>Firnbekken </a:t>
            </a:r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://www.swisseduc.ch/glaciers/glossary/icons/fi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26" y="685800"/>
            <a:ext cx="4792639" cy="308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jvdv.demon.nl/bernina/foto109-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141" y="3460290"/>
            <a:ext cx="4703619" cy="313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2452" y="1587247"/>
            <a:ext cx="8534400" cy="3615267"/>
          </a:xfrm>
        </p:spPr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Zo ziet een U-dal er uit: </a:t>
            </a:r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c1.staticflickr.com/7/6029/5949472321_a8a935a8bf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52" y="910998"/>
            <a:ext cx="6623685" cy="49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55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2289412"/>
          </a:xfrm>
        </p:spPr>
        <p:txBody>
          <a:bodyPr>
            <a:normAutofit/>
          </a:bodyPr>
          <a:lstStyle/>
          <a:p>
            <a:r>
              <a:rPr lang="nl-NL" dirty="0" smtClean="0"/>
              <a:t>Wat gebeurt er met Nederland als de zeespiegel stijgt?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En met de rest van de wereld?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nl-NL" dirty="0">
                <a:hlinkClick r:id="rId3"/>
              </a:rPr>
              <a:t>http://flood.firetree.net</a:t>
            </a:r>
            <a:r>
              <a:rPr lang="nl-NL" dirty="0" smtClean="0">
                <a:hlinkClick r:id="rId3"/>
              </a:rPr>
              <a:t>/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45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96666"/>
            <a:ext cx="8534400" cy="2565149"/>
          </a:xfrm>
        </p:spPr>
        <p:txBody>
          <a:bodyPr>
            <a:normAutofit/>
          </a:bodyPr>
          <a:lstStyle/>
          <a:p>
            <a:r>
              <a:rPr lang="nl-NL" dirty="0" smtClean="0"/>
              <a:t>Vervolg proefje: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is er gebeurd met de bakken water en ijs?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Vul de laatste vragen in op je opdrachtenformulier.</a:t>
            </a:r>
          </a:p>
          <a:p>
            <a:r>
              <a:rPr lang="nl-N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volgende les gaan we deze opdrachten bespreken. 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4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609</TotalTime>
  <Words>155</Words>
  <Application>Microsoft Office PowerPoint</Application>
  <PresentationFormat>Breedbeeld</PresentationFormat>
  <Paragraphs>39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Segment</vt:lpstr>
      <vt:lpstr>Gletsjers &amp; ijs</vt:lpstr>
      <vt:lpstr>Wat gaan we doen in deze les?</vt:lpstr>
      <vt:lpstr>Wat zie je?</vt:lpstr>
      <vt:lpstr>Proefje</vt:lpstr>
      <vt:lpstr>Filmpje: het ontstaan van de continenten</vt:lpstr>
      <vt:lpstr>PowerPoint-presentatie</vt:lpstr>
      <vt:lpstr>PowerPoint-presentatie</vt:lpstr>
      <vt:lpstr>Wat gebeurt er met Nederland als de zeespiegel stijgt?  En met de rest van de wereld?</vt:lpstr>
      <vt:lpstr>Vervolg proefje:  wat is er gebeurd met de bakken water en ijs?</vt:lpstr>
      <vt:lpstr>Afsluiting 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Gletsjers &amp; ijs</dc:title>
  <dc:creator>Eline Lems</dc:creator>
  <cp:lastModifiedBy>Eline Lems</cp:lastModifiedBy>
  <cp:revision>13</cp:revision>
  <dcterms:created xsi:type="dcterms:W3CDTF">2015-04-06T18:39:47Z</dcterms:created>
  <dcterms:modified xsi:type="dcterms:W3CDTF">2015-04-16T15:03:30Z</dcterms:modified>
</cp:coreProperties>
</file>