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8" r:id="rId3"/>
    <p:sldId id="257" r:id="rId4"/>
    <p:sldId id="259" r:id="rId5"/>
    <p:sldId id="260" r:id="rId6"/>
    <p:sldId id="266" r:id="rId7"/>
    <p:sldId id="267" r:id="rId8"/>
    <p:sldId id="261" r:id="rId9"/>
    <p:sldId id="264" r:id="rId10"/>
    <p:sldId id="265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outlineViewPr>
    <p:cViewPr>
      <p:scale>
        <a:sx n="33" d="100"/>
        <a:sy n="33" d="100"/>
      </p:scale>
      <p:origin x="0" y="-224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5286"/>
    </p:cViewPr>
  </p:sorter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7FC26-2289-4932-AA3D-590B58441507}" type="datetimeFigureOut">
              <a:rPr lang="nl-NL" smtClean="0"/>
              <a:t>16-4-2015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FD5E1-8225-4D93-8DD8-C394B5157BF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113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DBEC69-A5CB-44B0-B18B-AD31AFDCC583}" type="datetimeFigureOut">
              <a:rPr lang="nl-NL" smtClean="0"/>
              <a:t>16-4-2015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6F8C9-7E15-424E-84EE-47BCF3D1C5B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9922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6F8C9-7E15-424E-84EE-47BCF3D1C5BC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8920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4161F-EFAD-4F69-A7FB-8CDB13FCFE02}" type="datetimeFigureOut">
              <a:rPr lang="nl-NL" smtClean="0"/>
              <a:t>16-4-2015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230B6-0ABF-472A-8849-BC074D8CDD36}" type="slidenum">
              <a:rPr lang="nl-NL" smtClean="0"/>
              <a:t>‹nr.›</a:t>
            </a:fld>
            <a:endParaRPr lang="nl-NL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5548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4161F-EFAD-4F69-A7FB-8CDB13FCFE02}" type="datetimeFigureOut">
              <a:rPr lang="nl-NL" smtClean="0"/>
              <a:t>16-4-2015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230B6-0ABF-472A-8849-BC074D8CDD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8347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4161F-EFAD-4F69-A7FB-8CDB13FCFE02}" type="datetimeFigureOut">
              <a:rPr lang="nl-NL" smtClean="0"/>
              <a:t>16-4-2015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230B6-0ABF-472A-8849-BC074D8CDD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7264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4161F-EFAD-4F69-A7FB-8CDB13FCFE02}" type="datetimeFigureOut">
              <a:rPr lang="nl-NL" smtClean="0"/>
              <a:t>16-4-2015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230B6-0ABF-472A-8849-BC074D8CDD36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4660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4161F-EFAD-4F69-A7FB-8CDB13FCFE02}" type="datetimeFigureOut">
              <a:rPr lang="nl-NL" smtClean="0"/>
              <a:t>16-4-2015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230B6-0ABF-472A-8849-BC074D8CDD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6434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4161F-EFAD-4F69-A7FB-8CDB13FCFE02}" type="datetimeFigureOut">
              <a:rPr lang="nl-NL" smtClean="0"/>
              <a:t>16-4-2015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230B6-0ABF-472A-8849-BC074D8CDD36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5569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4161F-EFAD-4F69-A7FB-8CDB13FCFE02}" type="datetimeFigureOut">
              <a:rPr lang="nl-NL" smtClean="0"/>
              <a:t>16-4-2015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230B6-0ABF-472A-8849-BC074D8CDD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3545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4161F-EFAD-4F69-A7FB-8CDB13FCFE02}" type="datetimeFigureOut">
              <a:rPr lang="nl-NL" smtClean="0"/>
              <a:t>16-4-2015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230B6-0ABF-472A-8849-BC074D8CDD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4039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4161F-EFAD-4F69-A7FB-8CDB13FCFE02}" type="datetimeFigureOut">
              <a:rPr lang="nl-NL" smtClean="0"/>
              <a:t>16-4-2015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230B6-0ABF-472A-8849-BC074D8CDD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8115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4161F-EFAD-4F69-A7FB-8CDB13FCFE02}" type="datetimeFigureOut">
              <a:rPr lang="nl-NL" smtClean="0"/>
              <a:t>16-4-2015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230B6-0ABF-472A-8849-BC074D8CDD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6756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4161F-EFAD-4F69-A7FB-8CDB13FCFE02}" type="datetimeFigureOut">
              <a:rPr lang="nl-NL" smtClean="0"/>
              <a:t>16-4-2015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230B6-0ABF-472A-8849-BC074D8CDD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6497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4161F-EFAD-4F69-A7FB-8CDB13FCFE02}" type="datetimeFigureOut">
              <a:rPr lang="nl-NL" smtClean="0"/>
              <a:t>16-4-2015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230B6-0ABF-472A-8849-BC074D8CDD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2215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4161F-EFAD-4F69-A7FB-8CDB13FCFE02}" type="datetimeFigureOut">
              <a:rPr lang="nl-NL" smtClean="0"/>
              <a:t>16-4-2015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230B6-0ABF-472A-8849-BC074D8CDD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3043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4161F-EFAD-4F69-A7FB-8CDB13FCFE02}" type="datetimeFigureOut">
              <a:rPr lang="nl-NL" smtClean="0"/>
              <a:t>16-4-2015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230B6-0ABF-472A-8849-BC074D8CDD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0257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4161F-EFAD-4F69-A7FB-8CDB13FCFE02}" type="datetimeFigureOut">
              <a:rPr lang="nl-NL" smtClean="0"/>
              <a:t>16-4-2015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230B6-0ABF-472A-8849-BC074D8CDD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6142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4161F-EFAD-4F69-A7FB-8CDB13FCFE02}" type="datetimeFigureOut">
              <a:rPr lang="nl-NL" smtClean="0"/>
              <a:t>16-4-2015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230B6-0ABF-472A-8849-BC074D8CDD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3926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4161F-EFAD-4F69-A7FB-8CDB13FCFE02}" type="datetimeFigureOut">
              <a:rPr lang="nl-NL" smtClean="0"/>
              <a:t>16-4-2015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230B6-0ABF-472A-8849-BC074D8CDD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4515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184161F-EFAD-4F69-A7FB-8CDB13FCFE02}" type="datetimeFigureOut">
              <a:rPr lang="nl-NL" smtClean="0"/>
              <a:t>16-4-2015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E0230B6-0ABF-472A-8849-BC074D8CDD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6384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s://youtu.be/j03Xjk-uTP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flood.firetree.net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Gletsjers &amp; ijs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 </a:t>
            </a:r>
            <a:r>
              <a:rPr lang="nl-NL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Geo</a:t>
            </a:r>
            <a:r>
              <a:rPr lang="nl-NL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  <a:p>
            <a:r>
              <a:rPr lang="nl-NL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 – Vmbo-T/Havo</a:t>
            </a:r>
          </a:p>
          <a:p>
            <a:r>
              <a:rPr lang="nl-NL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Hoofdstuk 3 – §3: Rivieren van ijs</a:t>
            </a:r>
          </a:p>
          <a:p>
            <a:endParaRPr lang="nl-NL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nl-NL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Eline Lems </a:t>
            </a:r>
            <a:endParaRPr lang="nl-NL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230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nl-NL" dirty="0" smtClean="0"/>
              <a:t>Afsluiting les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4212" y="2192867"/>
            <a:ext cx="8534400" cy="3615267"/>
          </a:xfrm>
        </p:spPr>
        <p:txBody>
          <a:bodyPr/>
          <a:lstStyle/>
          <a:p>
            <a:r>
              <a:rPr lang="nl-NL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Huiswerk: afmaken opdracht Gletsjers &amp; IJs</a:t>
            </a:r>
          </a:p>
          <a:p>
            <a:pPr marL="0" indent="0">
              <a:buNone/>
            </a:pPr>
            <a:r>
              <a:rPr lang="nl-NL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nl-NL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+ lezen volgende paragraaf: §4: Een reisje langs de Rijn.</a:t>
            </a:r>
          </a:p>
          <a:p>
            <a:pPr marL="0" indent="0">
              <a:buNone/>
            </a:pPr>
            <a:endParaRPr lang="nl-NL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nl-NL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Wat vonden jullie van de les?</a:t>
            </a:r>
            <a:endParaRPr lang="nl-NL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67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nl-NL" dirty="0" smtClean="0"/>
              <a:t>Wat gaan we doen in deze les?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4212" y="2192867"/>
            <a:ext cx="8534400" cy="3615267"/>
          </a:xfrm>
        </p:spPr>
        <p:txBody>
          <a:bodyPr/>
          <a:lstStyle/>
          <a:p>
            <a:r>
              <a:rPr lang="nl-NL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Discussiëren over een foto</a:t>
            </a:r>
          </a:p>
          <a:p>
            <a:r>
              <a:rPr lang="nl-NL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Proefje</a:t>
            </a:r>
          </a:p>
          <a:p>
            <a:r>
              <a:rPr lang="nl-NL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Opdracht Gletsjers &amp; IJs</a:t>
            </a:r>
          </a:p>
          <a:p>
            <a:r>
              <a:rPr lang="nl-NL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Behandelen lesstof</a:t>
            </a:r>
          </a:p>
          <a:p>
            <a:r>
              <a:rPr lang="nl-NL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Vervolg proefje</a:t>
            </a:r>
          </a:p>
          <a:p>
            <a:r>
              <a:rPr lang="nl-NL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Vervolg opdracht Gletsjers &amp; IJs</a:t>
            </a:r>
          </a:p>
          <a:p>
            <a:r>
              <a:rPr lang="nl-NL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Afsluiting les</a:t>
            </a:r>
            <a:endParaRPr lang="nl-NL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787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nordic.be/wp-content/uploads/2014/07/Noorwegen-Svartisen-gletsj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813582"/>
            <a:ext cx="7176898" cy="477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nl-NL" dirty="0" smtClean="0"/>
              <a:t>Wat zie je?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813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nl-NL" dirty="0" smtClean="0"/>
              <a:t>Proefje</a:t>
            </a:r>
            <a:endParaRPr lang="nl-NL" dirty="0"/>
          </a:p>
        </p:txBody>
      </p:sp>
      <p:sp>
        <p:nvSpPr>
          <p:cNvPr id="6" name="Tijdelijke aanduiding voor inhoud 2"/>
          <p:cNvSpPr>
            <a:spLocks noGrp="1"/>
          </p:cNvSpPr>
          <p:nvPr>
            <p:ph idx="1"/>
          </p:nvPr>
        </p:nvSpPr>
        <p:spPr>
          <a:xfrm>
            <a:off x="684212" y="2194889"/>
            <a:ext cx="8534400" cy="3615267"/>
          </a:xfrm>
        </p:spPr>
        <p:txBody>
          <a:bodyPr/>
          <a:lstStyle/>
          <a:p>
            <a:r>
              <a:rPr lang="nl-NL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Bekijk de bakken water met ijs. Vul vraag 1 t/m 3 in op je opdrachtenformulier. </a:t>
            </a:r>
            <a:endParaRPr lang="nl-NL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684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1507067"/>
          </a:xfrm>
        </p:spPr>
        <p:txBody>
          <a:bodyPr/>
          <a:lstStyle/>
          <a:p>
            <a:r>
              <a:rPr lang="nl-NL" dirty="0" smtClean="0"/>
              <a:t>Filmpje: het ontstaan van de continenten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4212" y="2151923"/>
            <a:ext cx="8534400" cy="3615267"/>
          </a:xfrm>
        </p:spPr>
        <p:txBody>
          <a:bodyPr/>
          <a:lstStyle/>
          <a:p>
            <a:r>
              <a:rPr lang="nl-NL" dirty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youtu.be/j03Xjk-uTPM</a:t>
            </a:r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3076" name="Picture 4" descr="https://4eso6phymodee.files.wordpress.com/2014/06/4-73896956-60a5-41e6-b0ba-55d4942856e7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143" y="2481769"/>
            <a:ext cx="4226035" cy="3037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21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015251"/>
          </a:xfrm>
        </p:spPr>
        <p:txBody>
          <a:bodyPr>
            <a:normAutofit/>
          </a:bodyPr>
          <a:lstStyle/>
          <a:p>
            <a:r>
              <a:rPr lang="nl-NL" dirty="0" smtClean="0">
                <a:solidFill>
                  <a:srgbClr val="002060"/>
                </a:solidFill>
              </a:rPr>
              <a:t>Firn</a:t>
            </a:r>
          </a:p>
          <a:p>
            <a:endParaRPr lang="nl-NL" dirty="0">
              <a:solidFill>
                <a:srgbClr val="002060"/>
              </a:solidFill>
            </a:endParaRPr>
          </a:p>
          <a:p>
            <a:endParaRPr lang="nl-NL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nl-NL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nl-NL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nl-NL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nl-NL" dirty="0" smtClean="0">
              <a:solidFill>
                <a:srgbClr val="002060"/>
              </a:solidFill>
            </a:endParaRPr>
          </a:p>
          <a:p>
            <a:r>
              <a:rPr lang="nl-NL" dirty="0" smtClean="0">
                <a:solidFill>
                  <a:srgbClr val="002060"/>
                </a:solidFill>
              </a:rPr>
              <a:t>Firnbekken </a:t>
            </a:r>
            <a:endParaRPr lang="nl-NL" dirty="0">
              <a:solidFill>
                <a:srgbClr val="002060"/>
              </a:solidFill>
            </a:endParaRPr>
          </a:p>
        </p:txBody>
      </p:sp>
      <p:pic>
        <p:nvPicPr>
          <p:cNvPr id="1028" name="Picture 4" descr="http://www.swisseduc.ch/glaciers/glossary/icons/fir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026" y="685800"/>
            <a:ext cx="4792639" cy="308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jvdv.demon.nl/bernina/foto109-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141" y="3460290"/>
            <a:ext cx="4703619" cy="3138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98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2452" y="1587247"/>
            <a:ext cx="8534400" cy="3615267"/>
          </a:xfrm>
        </p:spPr>
        <p:txBody>
          <a:bodyPr/>
          <a:lstStyle/>
          <a:p>
            <a:r>
              <a:rPr lang="nl-NL" dirty="0" smtClean="0">
                <a:solidFill>
                  <a:srgbClr val="002060"/>
                </a:solidFill>
              </a:rPr>
              <a:t>Zo ziet een U-dal er uit: </a:t>
            </a:r>
            <a:endParaRPr lang="nl-NL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s://c1.staticflickr.com/7/6029/5949472321_a8a935a8bf_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352" y="910998"/>
            <a:ext cx="6623685" cy="496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551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212" y="685800"/>
            <a:ext cx="8534400" cy="2289412"/>
          </a:xfrm>
        </p:spPr>
        <p:txBody>
          <a:bodyPr>
            <a:normAutofit/>
          </a:bodyPr>
          <a:lstStyle/>
          <a:p>
            <a:r>
              <a:rPr lang="nl-NL" dirty="0" smtClean="0"/>
              <a:t>Wat gebeurt er met Nederland als de zeespiegel stijgt?</a:t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En met de rest van de wereld?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4212" y="2192867"/>
            <a:ext cx="8534400" cy="3615267"/>
          </a:xfrm>
        </p:spPr>
        <p:txBody>
          <a:bodyPr/>
          <a:lstStyle/>
          <a:p>
            <a:r>
              <a:rPr lang="nl-NL" dirty="0">
                <a:hlinkClick r:id="rId3"/>
              </a:rPr>
              <a:t>http://flood.firetree.net</a:t>
            </a:r>
            <a:r>
              <a:rPr lang="nl-NL" dirty="0" smtClean="0">
                <a:hlinkClick r:id="rId3"/>
              </a:rPr>
              <a:t>/</a:t>
            </a:r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1455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212" y="696666"/>
            <a:ext cx="8534400" cy="2565149"/>
          </a:xfrm>
        </p:spPr>
        <p:txBody>
          <a:bodyPr>
            <a:normAutofit/>
          </a:bodyPr>
          <a:lstStyle/>
          <a:p>
            <a:r>
              <a:rPr lang="nl-NL" dirty="0" smtClean="0"/>
              <a:t>Vervolg proefje:</a:t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wat is er gebeurd met de bakken water en ijs?</a:t>
            </a:r>
            <a:endParaRPr lang="nl-NL" dirty="0"/>
          </a:p>
        </p:txBody>
      </p:sp>
      <p:sp>
        <p:nvSpPr>
          <p:cNvPr id="4" name="Tijdelijke aanduiding voor inhoud 2"/>
          <p:cNvSpPr>
            <a:spLocks noGrp="1"/>
          </p:cNvSpPr>
          <p:nvPr>
            <p:ph idx="1"/>
          </p:nvPr>
        </p:nvSpPr>
        <p:spPr>
          <a:xfrm>
            <a:off x="684212" y="2192867"/>
            <a:ext cx="8534400" cy="3615267"/>
          </a:xfrm>
        </p:spPr>
        <p:txBody>
          <a:bodyPr/>
          <a:lstStyle/>
          <a:p>
            <a:r>
              <a:rPr lang="nl-NL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Vul de laatste vragen in op je opdrachtenformulier.</a:t>
            </a:r>
          </a:p>
          <a:p>
            <a:r>
              <a:rPr lang="nl-NL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 volgende les gaan we deze opdrachten bespreken. </a:t>
            </a:r>
            <a:endParaRPr lang="nl-NL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243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gment">
  <a:themeElements>
    <a:clrScheme name="Segmen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gmen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g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609</TotalTime>
  <Words>155</Words>
  <Application>Microsoft Office PowerPoint</Application>
  <PresentationFormat>Breedbeeld</PresentationFormat>
  <Paragraphs>39</Paragraphs>
  <Slides>10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Calibri</vt:lpstr>
      <vt:lpstr>Century Gothic</vt:lpstr>
      <vt:lpstr>Wingdings 3</vt:lpstr>
      <vt:lpstr>Segment</vt:lpstr>
      <vt:lpstr>Gletsjers &amp; ijs</vt:lpstr>
      <vt:lpstr>Wat gaan we doen in deze les?</vt:lpstr>
      <vt:lpstr>Wat zie je?</vt:lpstr>
      <vt:lpstr>Proefje</vt:lpstr>
      <vt:lpstr>Filmpje: het ontstaan van de continenten</vt:lpstr>
      <vt:lpstr>PowerPoint-presentatie</vt:lpstr>
      <vt:lpstr>PowerPoint-presentatie</vt:lpstr>
      <vt:lpstr>Wat gebeurt er met Nederland als de zeespiegel stijgt?  En met de rest van de wereld?</vt:lpstr>
      <vt:lpstr>Vervolg proefje:  wat is er gebeurd met de bakken water en ijs?</vt:lpstr>
      <vt:lpstr>Afsluiting les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Gletsjers &amp; ijs</dc:title>
  <dc:creator>Eline Lems</dc:creator>
  <cp:lastModifiedBy>Eline Lems</cp:lastModifiedBy>
  <cp:revision>13</cp:revision>
  <dcterms:created xsi:type="dcterms:W3CDTF">2015-04-06T18:39:47Z</dcterms:created>
  <dcterms:modified xsi:type="dcterms:W3CDTF">2015-04-16T15:03:30Z</dcterms:modified>
</cp:coreProperties>
</file>