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7" r:id="rId5"/>
    <p:sldId id="260" r:id="rId6"/>
    <p:sldId id="263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1" d="100"/>
          <a:sy n="51" d="100"/>
        </p:scale>
        <p:origin x="-1914" y="-4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A012BDB9-DCE3-4407-988E-8A15DA603C31}" type="datetimeFigureOut">
              <a:rPr lang="nl-NL" smtClean="0"/>
              <a:t>30-11-2016</a:t>
            </a:fld>
            <a:endParaRPr lang="nl-NL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789B500-9716-4753-B06D-581293ED9A98}" type="slidenum">
              <a:rPr lang="nl-NL" smtClean="0"/>
              <a:t>‹nr.›</a:t>
            </a:fld>
            <a:endParaRPr lang="nl-NL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2BDB9-DCE3-4407-988E-8A15DA603C31}" type="datetimeFigureOut">
              <a:rPr lang="nl-NL" smtClean="0"/>
              <a:t>30-11-2016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9B500-9716-4753-B06D-581293ED9A98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2BDB9-DCE3-4407-988E-8A15DA603C31}" type="datetimeFigureOut">
              <a:rPr lang="nl-NL" smtClean="0"/>
              <a:t>30-11-2016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9B500-9716-4753-B06D-581293ED9A98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2BDB9-DCE3-4407-988E-8A15DA603C31}" type="datetimeFigureOut">
              <a:rPr lang="nl-NL" smtClean="0"/>
              <a:t>30-11-2016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9B500-9716-4753-B06D-581293ED9A98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2BDB9-DCE3-4407-988E-8A15DA603C31}" type="datetimeFigureOut">
              <a:rPr lang="nl-NL" smtClean="0"/>
              <a:t>30-11-2016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9B500-9716-4753-B06D-581293ED9A98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2BDB9-DCE3-4407-988E-8A15DA603C31}" type="datetimeFigureOut">
              <a:rPr lang="nl-NL" smtClean="0"/>
              <a:t>30-11-2016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9B500-9716-4753-B06D-581293ED9A98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2BDB9-DCE3-4407-988E-8A15DA603C31}" type="datetimeFigureOut">
              <a:rPr lang="nl-NL" smtClean="0"/>
              <a:t>30-11-2016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9B500-9716-4753-B06D-581293ED9A98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2BDB9-DCE3-4407-988E-8A15DA603C31}" type="datetimeFigureOut">
              <a:rPr lang="nl-NL" smtClean="0"/>
              <a:t>30-11-2016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9B500-9716-4753-B06D-581293ED9A98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2BDB9-DCE3-4407-988E-8A15DA603C31}" type="datetimeFigureOut">
              <a:rPr lang="nl-NL" smtClean="0"/>
              <a:t>30-11-2016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9B500-9716-4753-B06D-581293ED9A98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2BDB9-DCE3-4407-988E-8A15DA603C31}" type="datetimeFigureOut">
              <a:rPr lang="nl-NL" smtClean="0"/>
              <a:t>30-11-2016</a:t>
            </a:fld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9B500-9716-4753-B06D-581293ED9A98}" type="slidenum">
              <a:rPr lang="nl-NL" smtClean="0"/>
              <a:t>‹nr.›</a:t>
            </a:fld>
            <a:endParaRPr lang="nl-NL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2BDB9-DCE3-4407-988E-8A15DA603C31}" type="datetimeFigureOut">
              <a:rPr lang="nl-NL" smtClean="0"/>
              <a:t>30-11-2016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9B500-9716-4753-B06D-581293ED9A98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A012BDB9-DCE3-4407-988E-8A15DA603C31}" type="datetimeFigureOut">
              <a:rPr lang="nl-NL" smtClean="0"/>
              <a:t>30-11-2016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6789B500-9716-4753-B06D-581293ED9A98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644008" y="2433904"/>
            <a:ext cx="3313355" cy="1702160"/>
          </a:xfrm>
        </p:spPr>
        <p:txBody>
          <a:bodyPr/>
          <a:lstStyle/>
          <a:p>
            <a:r>
              <a:rPr lang="nl-NL" dirty="0" smtClean="0"/>
              <a:t>Hoofdstuk 3 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703385" y="4286168"/>
            <a:ext cx="3309803" cy="1260629"/>
          </a:xfrm>
        </p:spPr>
        <p:txBody>
          <a:bodyPr>
            <a:normAutofit/>
          </a:bodyPr>
          <a:lstStyle/>
          <a:p>
            <a:r>
              <a:rPr lang="nl-NL" sz="2800" dirty="0" smtClean="0"/>
              <a:t>Paragraaf 1: </a:t>
            </a:r>
            <a:br>
              <a:rPr lang="nl-NL" sz="2800" dirty="0" smtClean="0"/>
            </a:br>
            <a:r>
              <a:rPr lang="nl-NL" sz="2800" dirty="0" smtClean="0"/>
              <a:t>De Alpen </a:t>
            </a:r>
            <a:endParaRPr lang="nl-NL" sz="2800" dirty="0"/>
          </a:p>
        </p:txBody>
      </p:sp>
      <p:pic>
        <p:nvPicPr>
          <p:cNvPr id="1026" name="Picture 2" descr="Afbeeldingsresultaat voor alp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284984"/>
            <a:ext cx="4383504" cy="2990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Afbeeldingsresultaat voor alpen ma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031" name="Picture 7" descr="Afbeeldingsresultaat voor alpen ma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-128790"/>
            <a:ext cx="3528392" cy="2477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832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73733" y="524082"/>
            <a:ext cx="7024744" cy="1143000"/>
          </a:xfrm>
        </p:spPr>
        <p:txBody>
          <a:bodyPr/>
          <a:lstStyle/>
          <a:p>
            <a:r>
              <a:rPr lang="nl-NL" dirty="0" smtClean="0"/>
              <a:t>Wat gaan we doen?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3568" y="1844824"/>
            <a:ext cx="7977732" cy="5013176"/>
          </a:xfrm>
        </p:spPr>
        <p:txBody>
          <a:bodyPr>
            <a:normAutofit/>
          </a:bodyPr>
          <a:lstStyle/>
          <a:p>
            <a:r>
              <a:rPr lang="nl-NL" sz="3000" b="1" dirty="0" smtClean="0"/>
              <a:t>Inleiding: </a:t>
            </a:r>
            <a:r>
              <a:rPr lang="nl-NL" sz="3000" dirty="0" smtClean="0"/>
              <a:t>samen </a:t>
            </a:r>
            <a:r>
              <a:rPr lang="nl-NL" sz="3000" dirty="0" err="1" smtClean="0"/>
              <a:t>mindmappen</a:t>
            </a:r>
            <a:r>
              <a:rPr lang="nl-NL" sz="3000" dirty="0" smtClean="0"/>
              <a:t>! </a:t>
            </a:r>
            <a:endParaRPr lang="nl-NL" sz="3000" b="1" dirty="0" smtClean="0"/>
          </a:p>
          <a:p>
            <a:r>
              <a:rPr lang="nl-NL" sz="3000" b="1" dirty="0" smtClean="0"/>
              <a:t>Herhaling</a:t>
            </a:r>
            <a:r>
              <a:rPr lang="nl-NL" sz="3000" dirty="0"/>
              <a:t>: verwering, erosie en plooiing. </a:t>
            </a:r>
          </a:p>
          <a:p>
            <a:r>
              <a:rPr lang="nl-NL" sz="3000" b="1" dirty="0" smtClean="0"/>
              <a:t>Opdracht</a:t>
            </a:r>
            <a:r>
              <a:rPr lang="nl-NL" sz="3000" dirty="0"/>
              <a:t>: stripverhaal maken! </a:t>
            </a:r>
          </a:p>
          <a:p>
            <a:r>
              <a:rPr lang="nl-NL" sz="3000" b="1" dirty="0"/>
              <a:t>Bespreken &amp; afsluiten</a:t>
            </a:r>
            <a:r>
              <a:rPr lang="nl-NL" sz="3000" dirty="0"/>
              <a:t>: hoe ging het? </a:t>
            </a:r>
          </a:p>
          <a:p>
            <a:endParaRPr lang="nl-NL" sz="2800" dirty="0"/>
          </a:p>
        </p:txBody>
      </p:sp>
      <p:sp>
        <p:nvSpPr>
          <p:cNvPr id="4" name="Tekstvak 3"/>
          <p:cNvSpPr txBox="1"/>
          <p:nvPr/>
        </p:nvSpPr>
        <p:spPr>
          <a:xfrm>
            <a:off x="5348932" y="27732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solidFill>
                  <a:schemeClr val="bg1"/>
                </a:solidFill>
              </a:rPr>
              <a:t>Blz. 52 / 53 </a:t>
            </a:r>
            <a:endParaRPr lang="nl-NL" sz="2400" b="1" dirty="0">
              <a:solidFill>
                <a:schemeClr val="bg1"/>
              </a:solidFill>
            </a:endParaRPr>
          </a:p>
        </p:txBody>
      </p:sp>
      <p:pic>
        <p:nvPicPr>
          <p:cNvPr id="5" name="Picture 2" descr="Afbeeldingsresultaat voor comi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571853"/>
            <a:ext cx="2307526" cy="230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5005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3123" y="437666"/>
            <a:ext cx="8320888" cy="1143000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Aan het einde van de les kan je…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7584" y="1916832"/>
            <a:ext cx="7416824" cy="3816424"/>
          </a:xfrm>
        </p:spPr>
        <p:txBody>
          <a:bodyPr/>
          <a:lstStyle/>
          <a:p>
            <a:r>
              <a:rPr lang="nl-NL" dirty="0" smtClean="0"/>
              <a:t>De behandelde begrippen toepassen in aardrijkskundige context. </a:t>
            </a:r>
          </a:p>
          <a:p>
            <a:r>
              <a:rPr lang="nl-NL" dirty="0" smtClean="0"/>
              <a:t>De processen van een jong gebergte naar een oud gebergte uittekenen.</a:t>
            </a:r>
          </a:p>
          <a:p>
            <a:r>
              <a:rPr lang="nl-NL" dirty="0" smtClean="0"/>
              <a:t>Kritisch kijken naar je eigen (leer)gedrag </a:t>
            </a:r>
          </a:p>
          <a:p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5348932" y="27732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solidFill>
                  <a:schemeClr val="bg1"/>
                </a:solidFill>
              </a:rPr>
              <a:t>Blz. 52 / 53 </a:t>
            </a:r>
            <a:endParaRPr lang="nl-NL" sz="24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Afbeeldingsresultaat voor well do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437112"/>
            <a:ext cx="3581797" cy="1729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2354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771800" y="548680"/>
            <a:ext cx="7024744" cy="1143000"/>
          </a:xfrm>
        </p:spPr>
        <p:txBody>
          <a:bodyPr/>
          <a:lstStyle/>
          <a:p>
            <a:r>
              <a:rPr lang="nl-NL" dirty="0" smtClean="0"/>
              <a:t>Mindmap maken!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55576" y="1772816"/>
            <a:ext cx="6777317" cy="3508977"/>
          </a:xfrm>
        </p:spPr>
        <p:txBody>
          <a:bodyPr/>
          <a:lstStyle/>
          <a:p>
            <a:r>
              <a:rPr lang="nl-NL" dirty="0" smtClean="0"/>
              <a:t>Waar denk je aan bij dit onderwerp? </a:t>
            </a:r>
          </a:p>
          <a:p>
            <a:r>
              <a:rPr lang="nl-NL" dirty="0" smtClean="0"/>
              <a:t>Hoe staan de begrippen met elkaar in verband? </a:t>
            </a: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5348932" y="27732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solidFill>
                  <a:schemeClr val="bg1"/>
                </a:solidFill>
              </a:rPr>
              <a:t>Blz. 52 / 53 </a:t>
            </a:r>
            <a:endParaRPr lang="nl-NL" sz="24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530" y="2698048"/>
            <a:ext cx="6023921" cy="4204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4426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7584" y="548680"/>
            <a:ext cx="7024744" cy="1143000"/>
          </a:xfrm>
        </p:spPr>
        <p:txBody>
          <a:bodyPr/>
          <a:lstStyle/>
          <a:p>
            <a:r>
              <a:rPr lang="nl-NL" dirty="0" smtClean="0"/>
              <a:t>Herhaling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3568" y="1772816"/>
            <a:ext cx="6777317" cy="3508977"/>
          </a:xfrm>
        </p:spPr>
        <p:txBody>
          <a:bodyPr/>
          <a:lstStyle/>
          <a:p>
            <a:r>
              <a:rPr lang="nl-NL" dirty="0" smtClean="0"/>
              <a:t>Bergen vormen door </a:t>
            </a:r>
            <a:r>
              <a:rPr lang="nl-NL" b="1" dirty="0" smtClean="0"/>
              <a:t>Endogene krachten</a:t>
            </a:r>
            <a:r>
              <a:rPr lang="nl-NL" dirty="0" smtClean="0"/>
              <a:t>. </a:t>
            </a:r>
            <a:br>
              <a:rPr lang="nl-NL" dirty="0" smtClean="0"/>
            </a:br>
            <a:r>
              <a:rPr lang="nl-NL" b="1" dirty="0" smtClean="0"/>
              <a:t>-platentektoniek</a:t>
            </a:r>
            <a:endParaRPr lang="nl-NL" b="1" dirty="0"/>
          </a:p>
          <a:p>
            <a:r>
              <a:rPr lang="nl-NL" dirty="0" smtClean="0"/>
              <a:t>Bergen worden door verloop van tijd ronder en lager door </a:t>
            </a:r>
            <a:r>
              <a:rPr lang="nl-NL" b="1" dirty="0" smtClean="0"/>
              <a:t>Exogene</a:t>
            </a:r>
            <a:r>
              <a:rPr lang="nl-NL" dirty="0" smtClean="0"/>
              <a:t> </a:t>
            </a:r>
            <a:r>
              <a:rPr lang="nl-NL" b="1" dirty="0" smtClean="0"/>
              <a:t>krachten</a:t>
            </a:r>
            <a:r>
              <a:rPr lang="nl-NL" dirty="0" smtClean="0"/>
              <a:t>.</a:t>
            </a:r>
            <a:r>
              <a:rPr lang="nl-NL" dirty="0"/>
              <a:t/>
            </a:r>
            <a:br>
              <a:rPr lang="nl-NL" dirty="0"/>
            </a:br>
            <a:r>
              <a:rPr lang="nl-NL" b="1" dirty="0" smtClean="0"/>
              <a:t>-Erosie</a:t>
            </a:r>
            <a:br>
              <a:rPr lang="nl-NL" b="1" dirty="0" smtClean="0"/>
            </a:br>
            <a:r>
              <a:rPr lang="nl-NL" b="1" dirty="0" smtClean="0"/>
              <a:t>-Sedimentatie</a:t>
            </a:r>
            <a:br>
              <a:rPr lang="nl-NL" b="1" dirty="0" smtClean="0"/>
            </a:br>
            <a:r>
              <a:rPr lang="nl-NL" b="1" dirty="0" smtClean="0"/>
              <a:t>-Verwering </a:t>
            </a:r>
          </a:p>
        </p:txBody>
      </p:sp>
      <p:sp>
        <p:nvSpPr>
          <p:cNvPr id="5" name="AutoShape 2" descr="Afbeeldingsresultaat voor alp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387879" cy="2708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ep 6"/>
          <p:cNvGrpSpPr/>
          <p:nvPr/>
        </p:nvGrpSpPr>
        <p:grpSpPr>
          <a:xfrm>
            <a:off x="1719091" y="1857935"/>
            <a:ext cx="4966293" cy="3528392"/>
            <a:chOff x="1947719" y="1844824"/>
            <a:chExt cx="4712513" cy="3263032"/>
          </a:xfrm>
        </p:grpSpPr>
        <p:pic>
          <p:nvPicPr>
            <p:cNvPr id="1029" name="Picture 5" descr="Afbeeldingsresultaat voor verweri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7719" y="1844824"/>
              <a:ext cx="2880320" cy="1944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1" name="Picture 7" descr="Afbeeldingsresultaat voor erosi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2604" y="3227969"/>
              <a:ext cx="2817628" cy="18798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AutoShape 9" descr="Afbeeldingsresultaat voor oud gebergte voorbeel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0404" y="4581128"/>
            <a:ext cx="3778392" cy="2276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 descr="Afbeeldingsresultaat voor arrow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468" y="1407805"/>
            <a:ext cx="1430411" cy="1013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Afbeeldingsresultaat voor arrow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279796"/>
            <a:ext cx="1430411" cy="1013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kstvak 13"/>
          <p:cNvSpPr txBox="1"/>
          <p:nvPr/>
        </p:nvSpPr>
        <p:spPr>
          <a:xfrm>
            <a:off x="5348932" y="27732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solidFill>
                  <a:schemeClr val="bg1"/>
                </a:solidFill>
              </a:rPr>
              <a:t>Blz. 52 / 53 </a:t>
            </a:r>
            <a:endParaRPr lang="nl-NL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884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50"/>
                            </p:stCondLst>
                            <p:childTnLst>
                              <p:par>
                                <p:cTn id="3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750"/>
                            </p:stCondLst>
                            <p:childTnLst>
                              <p:par>
                                <p:cTn id="68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10094" y="278633"/>
            <a:ext cx="7024744" cy="1143000"/>
          </a:xfrm>
        </p:spPr>
        <p:txBody>
          <a:bodyPr/>
          <a:lstStyle/>
          <a:p>
            <a:r>
              <a:rPr lang="nl-NL" dirty="0" smtClean="0"/>
              <a:t>Opdracht: stripverhaal!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3568" y="1772816"/>
            <a:ext cx="7873613" cy="3508977"/>
          </a:xfrm>
        </p:spPr>
        <p:txBody>
          <a:bodyPr/>
          <a:lstStyle/>
          <a:p>
            <a:r>
              <a:rPr lang="nl-NL" dirty="0" smtClean="0"/>
              <a:t>1) Maak een stripverhaal van minimaal </a:t>
            </a:r>
            <a:r>
              <a:rPr lang="nl-NL" b="1" dirty="0" smtClean="0"/>
              <a:t>vier plaatjes. </a:t>
            </a:r>
          </a:p>
          <a:p>
            <a:r>
              <a:rPr lang="nl-NL" dirty="0" smtClean="0"/>
              <a:t>2) Beschrijf onder elk plaatje wat er gebeurd </a:t>
            </a:r>
          </a:p>
          <a:p>
            <a:r>
              <a:rPr lang="nl-NL" dirty="0" smtClean="0"/>
              <a:t>3) Het onderwerp: ‘’Van jong gebergte naar oud gebergte’’. </a:t>
            </a:r>
          </a:p>
          <a:p>
            <a:r>
              <a:rPr lang="nl-NL" dirty="0" smtClean="0"/>
              <a:t>4) Gebruik de kennis uit je boek en verwerk in je strip de begrippen!  </a:t>
            </a:r>
            <a:br>
              <a:rPr lang="nl-NL" dirty="0" smtClean="0"/>
            </a:br>
            <a:r>
              <a:rPr lang="nl-NL" dirty="0" smtClean="0"/>
              <a:t>5) Klaar? Verder in het werkboek! </a:t>
            </a: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5348932" y="27732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solidFill>
                  <a:schemeClr val="bg1"/>
                </a:solidFill>
              </a:rPr>
              <a:t>Blz. 52 / 53 </a:t>
            </a:r>
            <a:endParaRPr lang="nl-NL" sz="2400" b="1" dirty="0">
              <a:solidFill>
                <a:schemeClr val="bg1"/>
              </a:solidFill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827584" y="5704887"/>
            <a:ext cx="86510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i="1" dirty="0" smtClean="0"/>
              <a:t>Erosie 	Verwering	  Plooiing 	 Botsende platen 	</a:t>
            </a:r>
            <a:br>
              <a:rPr lang="nl-NL" sz="2000" b="1" i="1" dirty="0" smtClean="0"/>
            </a:br>
            <a:r>
              <a:rPr lang="nl-NL" sz="2000" b="1" i="1" dirty="0" smtClean="0"/>
              <a:t>Steile pieken   					ronde pieken </a:t>
            </a:r>
            <a:endParaRPr lang="nl-NL" sz="2000" b="1" i="1" dirty="0"/>
          </a:p>
        </p:txBody>
      </p:sp>
      <p:pic>
        <p:nvPicPr>
          <p:cNvPr id="2050" name="Picture 2" descr="Afbeeldingsresultaat voor com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715" y="-18527"/>
            <a:ext cx="144016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Afbeeldingsresultaat voor com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1" y="-18527"/>
            <a:ext cx="144016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5269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9" name="Picture 13" descr="Afbeeldingsresultaat voor volcano draw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0610" y="-1876425"/>
            <a:ext cx="10944225" cy="873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 descr="Afbeeldingsresultaat voor glob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557" y="-891481"/>
            <a:ext cx="4298939" cy="4251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Afbeeldingsresultaat voor donald duck pagin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37814">
            <a:off x="4427237" y="1614644"/>
            <a:ext cx="3602986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Afbeeldingsresultaat voor wimpiecomic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79508">
            <a:off x="-872234" y="1593093"/>
            <a:ext cx="6768752" cy="2360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37160" y="2852936"/>
            <a:ext cx="7306840" cy="1379462"/>
          </a:xfrm>
        </p:spPr>
        <p:txBody>
          <a:bodyPr/>
          <a:lstStyle/>
          <a:p>
            <a:endParaRPr lang="nl-NL" b="1" i="1" dirty="0">
              <a:solidFill>
                <a:schemeClr val="tx1"/>
              </a:solidFill>
            </a:endParaRPr>
          </a:p>
        </p:txBody>
      </p:sp>
      <p:pic>
        <p:nvPicPr>
          <p:cNvPr id="4098" name="Picture 2" descr="Afbeeldingsresultaat voor comi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560" y="4662194"/>
            <a:ext cx="3960440" cy="2223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Afbeeldingsresultaat voor comic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66870">
            <a:off x="4499483" y="-216788"/>
            <a:ext cx="5328592" cy="3298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5530114" cy="3456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Picture 16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106" y="821356"/>
            <a:ext cx="7128792" cy="4952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2176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000"/>
                            </p:stCondLst>
                            <p:childTnLst>
                              <p:par>
                                <p:cTn id="7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Je kan nu…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De behandelde begrippen toepassen in aardrijkskundige context. </a:t>
            </a:r>
          </a:p>
          <a:p>
            <a:r>
              <a:rPr lang="nl-NL" dirty="0"/>
              <a:t>De processen van een jong gebergte naar een oud gebergte uittekenen.</a:t>
            </a:r>
          </a:p>
          <a:p>
            <a:r>
              <a:rPr lang="nl-NL" dirty="0"/>
              <a:t>Kritisch kijken naar je eigen (leer)gedrag </a:t>
            </a:r>
          </a:p>
        </p:txBody>
      </p:sp>
      <p:pic>
        <p:nvPicPr>
          <p:cNvPr id="1026" name="Picture 2" descr="Afbeeldingsresultaat voor gloeilamp ide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82570">
            <a:off x="6887938" y="4131634"/>
            <a:ext cx="2076411" cy="2431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990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31640" y="476672"/>
            <a:ext cx="7024744" cy="1143000"/>
          </a:xfrm>
        </p:spPr>
        <p:txBody>
          <a:bodyPr/>
          <a:lstStyle/>
          <a:p>
            <a:r>
              <a:rPr lang="nl-NL" dirty="0" smtClean="0"/>
              <a:t>Reflectie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3568" y="1700808"/>
            <a:ext cx="6777317" cy="3508977"/>
          </a:xfrm>
        </p:spPr>
        <p:txBody>
          <a:bodyPr/>
          <a:lstStyle/>
          <a:p>
            <a:r>
              <a:rPr lang="nl-NL" dirty="0" smtClean="0"/>
              <a:t>De komende periode zullen we vaak terugblikken op de les en hoe de les verliep. </a:t>
            </a:r>
          </a:p>
          <a:p>
            <a:endParaRPr lang="nl-NL" dirty="0" smtClean="0"/>
          </a:p>
          <a:p>
            <a:r>
              <a:rPr lang="nl-NL" b="1" dirty="0" smtClean="0"/>
              <a:t>Wat heb je geleerd?</a:t>
            </a:r>
          </a:p>
          <a:p>
            <a:r>
              <a:rPr lang="nl-NL" b="1" dirty="0" smtClean="0"/>
              <a:t>Hoe heb je geleerd?</a:t>
            </a:r>
          </a:p>
          <a:p>
            <a:r>
              <a:rPr lang="nl-NL" b="1" dirty="0" smtClean="0"/>
              <a:t>Wat ging goed? </a:t>
            </a:r>
          </a:p>
          <a:p>
            <a:r>
              <a:rPr lang="nl-NL" b="1" dirty="0" smtClean="0"/>
              <a:t>Wat ging minder goed? </a:t>
            </a:r>
            <a:endParaRPr lang="nl-NL" b="1" dirty="0"/>
          </a:p>
        </p:txBody>
      </p:sp>
      <p:pic>
        <p:nvPicPr>
          <p:cNvPr id="8194" name="Picture 2" descr="Afbeeldingsresultaat voor reflection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11960" y="3706190"/>
            <a:ext cx="6033914" cy="2850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5348932" y="27732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solidFill>
                  <a:schemeClr val="bg1"/>
                </a:solidFill>
              </a:rPr>
              <a:t>Blz. 52 / 53 </a:t>
            </a:r>
            <a:endParaRPr lang="nl-NL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243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75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a1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Thema1</Template>
  <TotalTime>108</TotalTime>
  <Words>249</Words>
  <Application>Microsoft Office PowerPoint</Application>
  <PresentationFormat>Diavoorstelling (4:3)</PresentationFormat>
  <Paragraphs>40</Paragraphs>
  <Slides>9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0" baseType="lpstr">
      <vt:lpstr>Thema1</vt:lpstr>
      <vt:lpstr>Hoofdstuk 3 </vt:lpstr>
      <vt:lpstr>Wat gaan we doen? </vt:lpstr>
      <vt:lpstr>Aan het einde van de les kan je…</vt:lpstr>
      <vt:lpstr>Mindmap maken! </vt:lpstr>
      <vt:lpstr>Herhaling</vt:lpstr>
      <vt:lpstr>Opdracht: stripverhaal! </vt:lpstr>
      <vt:lpstr>PowerPoint-presentatie</vt:lpstr>
      <vt:lpstr>Je kan nu…</vt:lpstr>
      <vt:lpstr>Reflectie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Hoofdstuk 3</dc:title>
  <dc:creator>duco spakman</dc:creator>
  <cp:lastModifiedBy>duco spakman</cp:lastModifiedBy>
  <cp:revision>12</cp:revision>
  <dcterms:created xsi:type="dcterms:W3CDTF">2016-11-22T10:36:19Z</dcterms:created>
  <dcterms:modified xsi:type="dcterms:W3CDTF">2016-11-30T10:46:27Z</dcterms:modified>
</cp:coreProperties>
</file>