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7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1E6AC-F486-476D-8DF4-E2E51EF90A32}" type="datetimeFigureOut">
              <a:rPr lang="nl-NL" smtClean="0"/>
              <a:t>22-1-2017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E1679-6C59-42B2-8A23-7CBB07EDAB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5070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E1679-6C59-42B2-8A23-7CBB07EDAB9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9108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EFD3B8A-C8C4-432D-8B5A-62DC23AF9BAF}" type="datetimeFigureOut">
              <a:rPr lang="nl-NL" smtClean="0"/>
              <a:t>22-1-2017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B5151A9-96D5-4E3F-87B2-C7397114B6EB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3B8A-C8C4-432D-8B5A-62DC23AF9BAF}" type="datetimeFigureOut">
              <a:rPr lang="nl-NL" smtClean="0"/>
              <a:t>22-1-2017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51A9-96D5-4E3F-87B2-C7397114B6E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3B8A-C8C4-432D-8B5A-62DC23AF9BAF}" type="datetimeFigureOut">
              <a:rPr lang="nl-NL" smtClean="0"/>
              <a:t>22-1-2017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51A9-96D5-4E3F-87B2-C7397114B6E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3B8A-C8C4-432D-8B5A-62DC23AF9BAF}" type="datetimeFigureOut">
              <a:rPr lang="nl-NL" smtClean="0"/>
              <a:t>22-1-2017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51A9-96D5-4E3F-87B2-C7397114B6E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3B8A-C8C4-432D-8B5A-62DC23AF9BAF}" type="datetimeFigureOut">
              <a:rPr lang="nl-NL" smtClean="0"/>
              <a:t>22-1-2017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51A9-96D5-4E3F-87B2-C7397114B6E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3B8A-C8C4-432D-8B5A-62DC23AF9BAF}" type="datetimeFigureOut">
              <a:rPr lang="nl-NL" smtClean="0"/>
              <a:t>22-1-2017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51A9-96D5-4E3F-87B2-C7397114B6EB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3B8A-C8C4-432D-8B5A-62DC23AF9BAF}" type="datetimeFigureOut">
              <a:rPr lang="nl-NL" smtClean="0"/>
              <a:t>22-1-2017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51A9-96D5-4E3F-87B2-C7397114B6E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3B8A-C8C4-432D-8B5A-62DC23AF9BAF}" type="datetimeFigureOut">
              <a:rPr lang="nl-NL" smtClean="0"/>
              <a:t>22-1-2017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51A9-96D5-4E3F-87B2-C7397114B6E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3B8A-C8C4-432D-8B5A-62DC23AF9BAF}" type="datetimeFigureOut">
              <a:rPr lang="nl-NL" smtClean="0"/>
              <a:t>22-1-2017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51A9-96D5-4E3F-87B2-C7397114B6E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3B8A-C8C4-432D-8B5A-62DC23AF9BAF}" type="datetimeFigureOut">
              <a:rPr lang="nl-NL" smtClean="0"/>
              <a:t>22-1-2017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51A9-96D5-4E3F-87B2-C7397114B6EB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3B8A-C8C4-432D-8B5A-62DC23AF9BAF}" type="datetimeFigureOut">
              <a:rPr lang="nl-NL" smtClean="0"/>
              <a:t>22-1-2017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51A9-96D5-4E3F-87B2-C7397114B6E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EFD3B8A-C8C4-432D-8B5A-62DC23AF9BAF}" type="datetimeFigureOut">
              <a:rPr lang="nl-NL" smtClean="0"/>
              <a:t>22-1-2017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B5151A9-96D5-4E3F-87B2-C7397114B6EB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os.nl/op3/artikel/2132128-rivieren-van-bloed-in-bangladesh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schooltv.nl/video/meanders-bochten-in-de-rivier/#q=meandere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99992" y="2636912"/>
            <a:ext cx="3727067" cy="1702160"/>
          </a:xfrm>
        </p:spPr>
        <p:txBody>
          <a:bodyPr>
            <a:normAutofit/>
          </a:bodyPr>
          <a:lstStyle/>
          <a:p>
            <a:r>
              <a:rPr lang="nl-NL" sz="4900" b="1" dirty="0" smtClean="0"/>
              <a:t>Hoofdstuk 3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	</a:t>
            </a:r>
            <a:r>
              <a:rPr lang="nl-NL" sz="2800" dirty="0" smtClean="0"/>
              <a:t>paragraaf 5</a:t>
            </a:r>
            <a:endParaRPr lang="nl-NL" sz="2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88024" y="4653136"/>
            <a:ext cx="3309803" cy="1260629"/>
          </a:xfrm>
        </p:spPr>
        <p:txBody>
          <a:bodyPr>
            <a:normAutofit/>
          </a:bodyPr>
          <a:lstStyle/>
          <a:p>
            <a:r>
              <a:rPr lang="nl-NL" sz="2000" b="1" i="1" dirty="0" smtClean="0"/>
              <a:t>Erosie en Sedimentatie</a:t>
            </a:r>
            <a:endParaRPr lang="nl-NL" sz="2000" b="1" i="1" dirty="0"/>
          </a:p>
        </p:txBody>
      </p:sp>
      <p:pic>
        <p:nvPicPr>
          <p:cNvPr id="1026" name="Picture 2" descr="Afbeeldingsresultaat voor mean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920" y="3118939"/>
            <a:ext cx="47901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the rh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55" y="-99392"/>
            <a:ext cx="3683596" cy="266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glo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057" y="658352"/>
            <a:ext cx="187220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6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5370" y="404664"/>
            <a:ext cx="7024744" cy="1143000"/>
          </a:xfrm>
        </p:spPr>
        <p:txBody>
          <a:bodyPr/>
          <a:lstStyle/>
          <a:p>
            <a:r>
              <a:rPr lang="nl-NL" dirty="0" smtClean="0"/>
              <a:t>Wat gaan we doen?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460" y="1916832"/>
            <a:ext cx="7560956" cy="4176464"/>
          </a:xfrm>
        </p:spPr>
        <p:txBody>
          <a:bodyPr/>
          <a:lstStyle/>
          <a:p>
            <a:r>
              <a:rPr lang="nl-NL" sz="2800" b="1" dirty="0" smtClean="0"/>
              <a:t>Actueel</a:t>
            </a:r>
            <a:r>
              <a:rPr lang="nl-NL" sz="2800" dirty="0" smtClean="0"/>
              <a:t>: ruimte voor de rivier! </a:t>
            </a:r>
          </a:p>
          <a:p>
            <a:r>
              <a:rPr lang="nl-NL" sz="2800" b="1" dirty="0" smtClean="0"/>
              <a:t>Lezen:</a:t>
            </a:r>
            <a:r>
              <a:rPr lang="nl-NL" sz="2800" dirty="0" smtClean="0"/>
              <a:t> paragraaf 3.5</a:t>
            </a:r>
          </a:p>
          <a:p>
            <a:r>
              <a:rPr lang="nl-NL" sz="2800" b="1" dirty="0" smtClean="0"/>
              <a:t>Bespreken</a:t>
            </a:r>
            <a:r>
              <a:rPr lang="nl-NL" sz="2800" dirty="0" smtClean="0"/>
              <a:t>: filmpje over meanderen</a:t>
            </a:r>
          </a:p>
          <a:p>
            <a:r>
              <a:rPr lang="nl-NL" sz="2800" b="1" dirty="0" smtClean="0"/>
              <a:t>Zelfstandig werken: </a:t>
            </a:r>
            <a:r>
              <a:rPr lang="nl-NL" sz="2800" dirty="0" smtClean="0"/>
              <a:t>bijwerken huiswerk </a:t>
            </a:r>
          </a:p>
          <a:p>
            <a:r>
              <a:rPr lang="nl-NL" sz="2800" b="1" dirty="0" smtClean="0"/>
              <a:t>Afsluiten</a:t>
            </a:r>
            <a:r>
              <a:rPr lang="nl-NL" sz="2800" dirty="0" smtClean="0"/>
              <a:t>: hoe ging het? 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076056" y="2445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Blz. 60 - 61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653136"/>
            <a:ext cx="5572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96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24744" cy="1143000"/>
          </a:xfrm>
        </p:spPr>
        <p:txBody>
          <a:bodyPr/>
          <a:lstStyle/>
          <a:p>
            <a:r>
              <a:rPr lang="nl-NL" dirty="0" smtClean="0"/>
              <a:t>Wat moet je kunnen?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772816"/>
            <a:ext cx="8136904" cy="4320480"/>
          </a:xfrm>
        </p:spPr>
        <p:txBody>
          <a:bodyPr/>
          <a:lstStyle/>
          <a:p>
            <a:pPr marL="525780" indent="-457200">
              <a:buAutoNum type="arabicParenR"/>
            </a:pPr>
            <a:r>
              <a:rPr lang="nl-NL" dirty="0" smtClean="0"/>
              <a:t>Uitleggen waarom het belangrijk is om op een goede manier om te gaan met rivieren.</a:t>
            </a:r>
          </a:p>
          <a:p>
            <a:pPr marL="525780" indent="-457200">
              <a:buAutoNum type="arabicParenR"/>
            </a:pPr>
            <a:endParaRPr lang="nl-NL" dirty="0"/>
          </a:p>
          <a:p>
            <a:pPr marL="525780" indent="-457200">
              <a:buAutoNum type="arabicParenR"/>
            </a:pPr>
            <a:r>
              <a:rPr lang="nl-NL" dirty="0" smtClean="0"/>
              <a:t>In je eigen woorden uitleggen hoe rivieren meanderen.</a:t>
            </a:r>
          </a:p>
          <a:p>
            <a:pPr marL="525780" indent="-457200">
              <a:buAutoNum type="arabicParenR"/>
            </a:pPr>
            <a:r>
              <a:rPr lang="nl-NL" dirty="0" smtClean="0"/>
              <a:t>De behandelde begrippen kunnen gebruiken.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076056" y="2445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Blz. 60 - 61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Afbeeldingsresultaat voor to d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37112"/>
            <a:ext cx="2592288" cy="229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0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136904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Actueel: Rivieren in Bangladesh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875" y="2172685"/>
            <a:ext cx="6777317" cy="3508977"/>
          </a:xfrm>
        </p:spPr>
        <p:txBody>
          <a:bodyPr/>
          <a:lstStyle/>
          <a:p>
            <a:r>
              <a:rPr lang="nl-NL" b="1" dirty="0" smtClean="0"/>
              <a:t>Bangladesh</a:t>
            </a:r>
            <a:r>
              <a:rPr lang="nl-NL" dirty="0" smtClean="0"/>
              <a:t> bestaat voor een groot deel uit rivieren. </a:t>
            </a:r>
          </a:p>
          <a:p>
            <a:r>
              <a:rPr lang="nl-NL" dirty="0" smtClean="0"/>
              <a:t>Dit brengt soms problemen met zich mee</a:t>
            </a:r>
          </a:p>
          <a:p>
            <a:r>
              <a:rPr lang="nl-NL" i="1" dirty="0" smtClean="0"/>
              <a:t>1) Hoe is het probleem ontstaan?</a:t>
            </a:r>
            <a:br>
              <a:rPr lang="nl-NL" i="1" dirty="0" smtClean="0"/>
            </a:br>
            <a:r>
              <a:rPr lang="nl-NL" i="1" dirty="0" smtClean="0"/>
              <a:t>2) Wat voor oplossingen zijn er? </a:t>
            </a:r>
            <a:endParaRPr lang="nl-NL" i="1" dirty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05325"/>
            <a:ext cx="28194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187624" y="5081497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 smtClean="0">
                <a:hlinkClick r:id="rId3"/>
              </a:rPr>
              <a:t>http://nos.nl/op3/artikel/2132128-rivieren-van-bloed-in-bangladesh.html</a:t>
            </a:r>
            <a:endParaRPr lang="nl-NL" b="1" i="1" dirty="0" smtClean="0"/>
          </a:p>
          <a:p>
            <a:endParaRPr lang="nl-NL" b="1" i="1" dirty="0"/>
          </a:p>
        </p:txBody>
      </p:sp>
      <p:sp>
        <p:nvSpPr>
          <p:cNvPr id="8" name="Tekstvak 7"/>
          <p:cNvSpPr txBox="1"/>
          <p:nvPr/>
        </p:nvSpPr>
        <p:spPr>
          <a:xfrm>
            <a:off x="5076056" y="2445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Blz. 60 - 61</a:t>
            </a:r>
            <a:endParaRPr lang="nl-N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85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024744" cy="1143000"/>
          </a:xfrm>
        </p:spPr>
        <p:txBody>
          <a:bodyPr/>
          <a:lstStyle/>
          <a:p>
            <a:r>
              <a:rPr lang="nl-NL" b="1" dirty="0" smtClean="0"/>
              <a:t>Lezen:</a:t>
            </a:r>
            <a:r>
              <a:rPr lang="nl-NL" dirty="0" smtClean="0"/>
              <a:t> paragraaf 3.5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2348880"/>
            <a:ext cx="8100508" cy="3508977"/>
          </a:xfrm>
        </p:spPr>
        <p:txBody>
          <a:bodyPr>
            <a:normAutofit/>
          </a:bodyPr>
          <a:lstStyle/>
          <a:p>
            <a:r>
              <a:rPr lang="nl-NL" sz="2500" dirty="0" smtClean="0"/>
              <a:t>Lees </a:t>
            </a:r>
            <a:r>
              <a:rPr lang="nl-NL" sz="2500" b="1" dirty="0" smtClean="0"/>
              <a:t>in stilte </a:t>
            </a:r>
            <a:r>
              <a:rPr lang="nl-NL" sz="2500" dirty="0" smtClean="0"/>
              <a:t>de paragraaf door </a:t>
            </a:r>
            <a:r>
              <a:rPr lang="nl-NL" sz="2500" i="1" dirty="0" smtClean="0"/>
              <a:t>(blz. 60 – 61)</a:t>
            </a:r>
          </a:p>
          <a:p>
            <a:r>
              <a:rPr lang="nl-NL" sz="2500" dirty="0" smtClean="0"/>
              <a:t>Zoek op wat elk begrip betekent </a:t>
            </a:r>
            <a:r>
              <a:rPr lang="nl-NL" sz="2500" i="1" dirty="0" smtClean="0"/>
              <a:t>(blz. 70-71) </a:t>
            </a:r>
          </a:p>
          <a:p>
            <a:r>
              <a:rPr lang="nl-NL" sz="2500" dirty="0" smtClean="0"/>
              <a:t>Bekijk goed de plaatjes! </a:t>
            </a:r>
            <a:endParaRPr lang="nl-NL" sz="2500" dirty="0"/>
          </a:p>
        </p:txBody>
      </p:sp>
      <p:sp>
        <p:nvSpPr>
          <p:cNvPr id="4" name="Tekstvak 3"/>
          <p:cNvSpPr txBox="1"/>
          <p:nvPr/>
        </p:nvSpPr>
        <p:spPr>
          <a:xfrm>
            <a:off x="5076056" y="2445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Blz. 60 - 61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Afbeeldingsresultaat voor re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032" y="4124494"/>
            <a:ext cx="3131516" cy="273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61248"/>
            <a:ext cx="5068264" cy="73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55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547676"/>
            <a:ext cx="7024744" cy="1143000"/>
          </a:xfrm>
        </p:spPr>
        <p:txBody>
          <a:bodyPr/>
          <a:lstStyle/>
          <a:p>
            <a:r>
              <a:rPr lang="nl-NL" i="1" dirty="0" smtClean="0"/>
              <a:t>Bespreken</a:t>
            </a:r>
            <a:r>
              <a:rPr lang="nl-NL" dirty="0" smtClean="0"/>
              <a:t>: filmpje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4837" y="1866452"/>
            <a:ext cx="7807603" cy="3508977"/>
          </a:xfrm>
        </p:spPr>
        <p:txBody>
          <a:bodyPr/>
          <a:lstStyle/>
          <a:p>
            <a:r>
              <a:rPr lang="nl-NL" b="1" dirty="0" smtClean="0"/>
              <a:t>Bekijk het filmpje en beantwoord de vragen;</a:t>
            </a:r>
          </a:p>
          <a:p>
            <a:r>
              <a:rPr lang="nl-NL" i="1" dirty="0" smtClean="0"/>
              <a:t>1) Welke begrippen uit je boek kom je tegen?</a:t>
            </a:r>
          </a:p>
          <a:p>
            <a:r>
              <a:rPr lang="nl-NL" i="1" dirty="0" smtClean="0"/>
              <a:t>2) Hoe ontstaat een hoefijzermeer? </a:t>
            </a:r>
          </a:p>
          <a:p>
            <a:r>
              <a:rPr lang="nl-NL" i="1" dirty="0" smtClean="0"/>
              <a:t>3) Wat gebeurt er in de binnen- en buitenbochten van een rivier?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5076056" y="2445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Blz. 60 - 61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862786" y="4410312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hlinkClick r:id="rId2"/>
              </a:rPr>
              <a:t>http://www.schooltv.nl/video/meanders-bochten-in-de-rivier/#q=meanderen</a:t>
            </a:r>
            <a:endParaRPr lang="nl-NL" b="1" dirty="0" smtClean="0"/>
          </a:p>
          <a:p>
            <a:endParaRPr lang="nl-NL" dirty="0"/>
          </a:p>
        </p:txBody>
      </p:sp>
      <p:pic>
        <p:nvPicPr>
          <p:cNvPr id="4098" name="Picture 2" descr="Afbeeldingsresultaat voor hoefijzer teke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36" y="4725144"/>
            <a:ext cx="2273994" cy="202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52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547676"/>
            <a:ext cx="7024744" cy="1143000"/>
          </a:xfrm>
        </p:spPr>
        <p:txBody>
          <a:bodyPr/>
          <a:lstStyle/>
          <a:p>
            <a:r>
              <a:rPr lang="nl-NL" dirty="0" smtClean="0"/>
              <a:t>Zelfstandig 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44519" y="1988840"/>
            <a:ext cx="7560956" cy="3508977"/>
          </a:xfrm>
        </p:spPr>
        <p:txBody>
          <a:bodyPr/>
          <a:lstStyle/>
          <a:p>
            <a:r>
              <a:rPr lang="nl-NL" dirty="0" smtClean="0"/>
              <a:t>Werk </a:t>
            </a:r>
            <a:r>
              <a:rPr lang="nl-NL" i="1" dirty="0" smtClean="0"/>
              <a:t>in stilte</a:t>
            </a:r>
            <a:r>
              <a:rPr lang="nl-NL" dirty="0" smtClean="0"/>
              <a:t> je huiswerk bij tot en met par. 3.5. </a:t>
            </a:r>
          </a:p>
          <a:p>
            <a:r>
              <a:rPr lang="nl-NL" dirty="0" smtClean="0"/>
              <a:t>Muziek mag, maar wel twee oortjes in! 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Klaar? Lezen paragraaf 3.6 en lees de begrippen!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076056" y="2445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Blz. 60 - 61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5" name="AutoShape 2" descr="Afbeeldingsresultaat voor riv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53520"/>
            <a:ext cx="3455368" cy="229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18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24744" cy="1143000"/>
          </a:xfrm>
        </p:spPr>
        <p:txBody>
          <a:bodyPr/>
          <a:lstStyle/>
          <a:p>
            <a:r>
              <a:rPr lang="nl-NL" dirty="0" smtClean="0"/>
              <a:t>Je kan nu…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988840"/>
            <a:ext cx="8136904" cy="4320480"/>
          </a:xfrm>
        </p:spPr>
        <p:txBody>
          <a:bodyPr/>
          <a:lstStyle/>
          <a:p>
            <a:pPr marL="525780" indent="-457200">
              <a:buAutoNum type="arabicParenR"/>
            </a:pPr>
            <a:r>
              <a:rPr lang="nl-NL" dirty="0" smtClean="0"/>
              <a:t>Uitleggen waarom het belangrijk is om op een goede manier om te gaan met rivieren.</a:t>
            </a:r>
          </a:p>
          <a:p>
            <a:pPr marL="525780" indent="-457200">
              <a:buAutoNum type="arabicParenR"/>
            </a:pPr>
            <a:endParaRPr lang="nl-NL" dirty="0"/>
          </a:p>
          <a:p>
            <a:pPr marL="525780" indent="-457200">
              <a:buAutoNum type="arabicParenR"/>
            </a:pPr>
            <a:r>
              <a:rPr lang="nl-NL" dirty="0" smtClean="0"/>
              <a:t>In je eigen woorden uitleggen hoe rivieren meanderen.</a:t>
            </a:r>
          </a:p>
          <a:p>
            <a:pPr marL="525780" indent="-457200">
              <a:buAutoNum type="arabicParenR"/>
            </a:pPr>
            <a:r>
              <a:rPr lang="nl-NL" dirty="0" smtClean="0"/>
              <a:t>De behandelde begrippen kunnen gebruiken.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076056" y="2445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Blz. 60 - 61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Afbeeldingsresultaat voor check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09885"/>
            <a:ext cx="2447764" cy="234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37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r>
              <a:rPr lang="nl-NL" dirty="0" smtClean="0"/>
              <a:t>Afsluiten: hoe ging het?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82477" y="2240015"/>
            <a:ext cx="7776864" cy="3508977"/>
          </a:xfrm>
        </p:spPr>
        <p:txBody>
          <a:bodyPr>
            <a:normAutofit/>
          </a:bodyPr>
          <a:lstStyle/>
          <a:p>
            <a:r>
              <a:rPr lang="nl-NL" sz="2800" dirty="0" smtClean="0"/>
              <a:t>Wat heb je geleerd?</a:t>
            </a:r>
          </a:p>
          <a:p>
            <a:r>
              <a:rPr lang="nl-NL" sz="2800" dirty="0" smtClean="0"/>
              <a:t>Wat is nog moeilijk?</a:t>
            </a:r>
          </a:p>
          <a:p>
            <a:r>
              <a:rPr lang="nl-NL" sz="2800" dirty="0" smtClean="0"/>
              <a:t>Een tip en een top voor je klasgenoten?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5076056" y="2445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Blz. 60 - 61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94504"/>
            <a:ext cx="2719189" cy="242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15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a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174</TotalTime>
  <Words>311</Words>
  <Application>Microsoft Office PowerPoint</Application>
  <PresentationFormat>Diavoorstelling (4:3)</PresentationFormat>
  <Paragraphs>50</Paragraphs>
  <Slides>9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Thema1</vt:lpstr>
      <vt:lpstr>Hoofdstuk 3  paragraaf 5</vt:lpstr>
      <vt:lpstr>Wat gaan we doen? </vt:lpstr>
      <vt:lpstr>Wat moet je kunnen? </vt:lpstr>
      <vt:lpstr>Actueel: Rivieren in Bangladesh </vt:lpstr>
      <vt:lpstr>Lezen: paragraaf 3.5 </vt:lpstr>
      <vt:lpstr>Bespreken: filmpje</vt:lpstr>
      <vt:lpstr>Zelfstandig werken</vt:lpstr>
      <vt:lpstr>Je kan nu…</vt:lpstr>
      <vt:lpstr>Afsluiten: hoe ging het?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3  paragraaf 5</dc:title>
  <dc:creator>duco spakman</dc:creator>
  <cp:lastModifiedBy>duco spakman</cp:lastModifiedBy>
  <cp:revision>7</cp:revision>
  <dcterms:created xsi:type="dcterms:W3CDTF">2017-01-22T11:06:48Z</dcterms:created>
  <dcterms:modified xsi:type="dcterms:W3CDTF">2017-01-22T14:01:09Z</dcterms:modified>
</cp:coreProperties>
</file>